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74"/>
  </p:notesMasterIdLst>
  <p:sldIdLst>
    <p:sldId id="256" r:id="rId2"/>
    <p:sldId id="257" r:id="rId3"/>
    <p:sldId id="265" r:id="rId4"/>
    <p:sldId id="266" r:id="rId5"/>
    <p:sldId id="270" r:id="rId6"/>
    <p:sldId id="276" r:id="rId7"/>
    <p:sldId id="277" r:id="rId8"/>
    <p:sldId id="271" r:id="rId9"/>
    <p:sldId id="280" r:id="rId10"/>
    <p:sldId id="273" r:id="rId11"/>
    <p:sldId id="288" r:id="rId12"/>
    <p:sldId id="272" r:id="rId13"/>
    <p:sldId id="287" r:id="rId14"/>
    <p:sldId id="274" r:id="rId15"/>
    <p:sldId id="286" r:id="rId16"/>
    <p:sldId id="278" r:id="rId17"/>
    <p:sldId id="289" r:id="rId18"/>
    <p:sldId id="319" r:id="rId19"/>
    <p:sldId id="320" r:id="rId20"/>
    <p:sldId id="321" r:id="rId21"/>
    <p:sldId id="282" r:id="rId22"/>
    <p:sldId id="284" r:id="rId23"/>
    <p:sldId id="304" r:id="rId24"/>
    <p:sldId id="283" r:id="rId25"/>
    <p:sldId id="290" r:id="rId26"/>
    <p:sldId id="291" r:id="rId27"/>
    <p:sldId id="315" r:id="rId28"/>
    <p:sldId id="317" r:id="rId29"/>
    <p:sldId id="316" r:id="rId30"/>
    <p:sldId id="318" r:id="rId31"/>
    <p:sldId id="326" r:id="rId32"/>
    <p:sldId id="293" r:id="rId33"/>
    <p:sldId id="300" r:id="rId34"/>
    <p:sldId id="297" r:id="rId35"/>
    <p:sldId id="301" r:id="rId36"/>
    <p:sldId id="302" r:id="rId37"/>
    <p:sldId id="303" r:id="rId38"/>
    <p:sldId id="292" r:id="rId39"/>
    <p:sldId id="299" r:id="rId40"/>
    <p:sldId id="294" r:id="rId41"/>
    <p:sldId id="298" r:id="rId42"/>
    <p:sldId id="295" r:id="rId43"/>
    <p:sldId id="296" r:id="rId44"/>
    <p:sldId id="325" r:id="rId45"/>
    <p:sldId id="306" r:id="rId46"/>
    <p:sldId id="330" r:id="rId47"/>
    <p:sldId id="307" r:id="rId48"/>
    <p:sldId id="327" r:id="rId49"/>
    <p:sldId id="328" r:id="rId50"/>
    <p:sldId id="329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24" r:id="rId60"/>
    <p:sldId id="275" r:id="rId61"/>
    <p:sldId id="279" r:id="rId62"/>
    <p:sldId id="312" r:id="rId63"/>
    <p:sldId id="267" r:id="rId64"/>
    <p:sldId id="268" r:id="rId65"/>
    <p:sldId id="309" r:id="rId66"/>
    <p:sldId id="311" r:id="rId67"/>
    <p:sldId id="310" r:id="rId68"/>
    <p:sldId id="285" r:id="rId69"/>
    <p:sldId id="322" r:id="rId70"/>
    <p:sldId id="323" r:id="rId71"/>
    <p:sldId id="313" r:id="rId72"/>
    <p:sldId id="31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752"/>
    <a:srgbClr val="E3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1"/>
    <p:restoredTop sz="94697"/>
  </p:normalViewPr>
  <p:slideViewPr>
    <p:cSldViewPr snapToGrid="0" snapToObjects="1">
      <p:cViewPr varScale="1">
        <p:scale>
          <a:sx n="91" d="100"/>
          <a:sy n="91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B674E2-2215-4D90-B376-187F8B3983B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F0CCFC-5D81-4324-AA13-849900A649AA}">
      <dgm:prSet/>
      <dgm:spPr/>
      <dgm:t>
        <a:bodyPr/>
        <a:lstStyle/>
        <a:p>
          <a:r>
            <a:rPr lang="en-US"/>
            <a:t>ICP4 Cloning</a:t>
          </a:r>
        </a:p>
      </dgm:t>
    </dgm:pt>
    <dgm:pt modelId="{86744481-551F-46DE-AEC3-975B004B4FFA}" type="parTrans" cxnId="{8CD11DA9-388E-4B6B-89BE-2FC65BF070CA}">
      <dgm:prSet/>
      <dgm:spPr/>
      <dgm:t>
        <a:bodyPr/>
        <a:lstStyle/>
        <a:p>
          <a:endParaRPr lang="en-US"/>
        </a:p>
      </dgm:t>
    </dgm:pt>
    <dgm:pt modelId="{7B284168-088B-4845-8236-CA5F4C31818A}" type="sibTrans" cxnId="{8CD11DA9-388E-4B6B-89BE-2FC65BF070CA}">
      <dgm:prSet/>
      <dgm:spPr/>
      <dgm:t>
        <a:bodyPr/>
        <a:lstStyle/>
        <a:p>
          <a:endParaRPr lang="en-US"/>
        </a:p>
      </dgm:t>
    </dgm:pt>
    <dgm:pt modelId="{05C89D3D-C7DF-486D-933F-BDE5A5CA6819}">
      <dgm:prSet/>
      <dgm:spPr/>
      <dgm:t>
        <a:bodyPr/>
        <a:lstStyle/>
        <a:p>
          <a:r>
            <a:rPr lang="en-US"/>
            <a:t>CMV-RFP-ICP4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native_promoter-RFP-ICP4</a:t>
          </a:r>
        </a:p>
      </dgm:t>
    </dgm:pt>
    <dgm:pt modelId="{EA02350F-1B5B-48EC-9D75-1E22958EB92B}" type="parTrans" cxnId="{D1C96E13-3127-4E09-88DE-FA94AF91EA5C}">
      <dgm:prSet/>
      <dgm:spPr/>
      <dgm:t>
        <a:bodyPr/>
        <a:lstStyle/>
        <a:p>
          <a:endParaRPr lang="en-US"/>
        </a:p>
      </dgm:t>
    </dgm:pt>
    <dgm:pt modelId="{563348AB-97D8-4E49-8A1F-4BBD017FF623}" type="sibTrans" cxnId="{D1C96E13-3127-4E09-88DE-FA94AF91EA5C}">
      <dgm:prSet/>
      <dgm:spPr/>
      <dgm:t>
        <a:bodyPr/>
        <a:lstStyle/>
        <a:p>
          <a:endParaRPr lang="en-US"/>
        </a:p>
      </dgm:t>
    </dgm:pt>
    <dgm:pt modelId="{B3562CE9-1FF0-4269-9BFF-E9195656EF8F}">
      <dgm:prSet/>
      <dgm:spPr/>
      <dgm:t>
        <a:bodyPr/>
        <a:lstStyle/>
        <a:p>
          <a:r>
            <a:rPr lang="en-US"/>
            <a:t>Western Blots &amp; Immunofluorescence </a:t>
          </a:r>
        </a:p>
      </dgm:t>
    </dgm:pt>
    <dgm:pt modelId="{96B52097-8D15-4602-989B-640B9637E18E}" type="parTrans" cxnId="{BDB3E10B-1D12-4B0E-BE3E-D1F5981AED03}">
      <dgm:prSet/>
      <dgm:spPr/>
      <dgm:t>
        <a:bodyPr/>
        <a:lstStyle/>
        <a:p>
          <a:endParaRPr lang="en-US"/>
        </a:p>
      </dgm:t>
    </dgm:pt>
    <dgm:pt modelId="{9EE1E5CB-E632-49B2-B2F1-59541A138BD2}" type="sibTrans" cxnId="{BDB3E10B-1D12-4B0E-BE3E-D1F5981AED03}">
      <dgm:prSet/>
      <dgm:spPr/>
      <dgm:t>
        <a:bodyPr/>
        <a:lstStyle/>
        <a:p>
          <a:endParaRPr lang="en-US"/>
        </a:p>
      </dgm:t>
    </dgm:pt>
    <dgm:pt modelId="{330D4191-C9CF-4E6E-A18F-12D09627B4A5}">
      <dgm:prSet/>
      <dgm:spPr/>
      <dgm:t>
        <a:bodyPr/>
        <a:lstStyle/>
        <a:p>
          <a:r>
            <a:rPr lang="en-US"/>
            <a:t>Impact of various epigenetic inhibitors on HSV1 infection</a:t>
          </a:r>
        </a:p>
      </dgm:t>
    </dgm:pt>
    <dgm:pt modelId="{31431672-0F5D-4166-9909-B80192C42BD4}" type="parTrans" cxnId="{FC03481E-57FC-420C-9029-0AE89107DB00}">
      <dgm:prSet/>
      <dgm:spPr/>
      <dgm:t>
        <a:bodyPr/>
        <a:lstStyle/>
        <a:p>
          <a:endParaRPr lang="en-US"/>
        </a:p>
      </dgm:t>
    </dgm:pt>
    <dgm:pt modelId="{8380315C-8B20-42B4-983D-B96BAFC37B21}" type="sibTrans" cxnId="{FC03481E-57FC-420C-9029-0AE89107DB00}">
      <dgm:prSet/>
      <dgm:spPr/>
      <dgm:t>
        <a:bodyPr/>
        <a:lstStyle/>
        <a:p>
          <a:endParaRPr lang="en-US"/>
        </a:p>
      </dgm:t>
    </dgm:pt>
    <dgm:pt modelId="{19FD58A6-FF20-423F-954E-45939CF8F503}">
      <dgm:prSet/>
      <dgm:spPr/>
      <dgm:t>
        <a:bodyPr/>
        <a:lstStyle/>
        <a:p>
          <a:r>
            <a:rPr lang="en-US"/>
            <a:t>CUT&amp;RUN</a:t>
          </a:r>
        </a:p>
      </dgm:t>
    </dgm:pt>
    <dgm:pt modelId="{52FB2F0B-E5BB-4BFC-9320-45AB897E4B79}" type="parTrans" cxnId="{128BE2F8-183A-4D8F-A2CB-75D3F7D9F634}">
      <dgm:prSet/>
      <dgm:spPr/>
      <dgm:t>
        <a:bodyPr/>
        <a:lstStyle/>
        <a:p>
          <a:endParaRPr lang="en-US"/>
        </a:p>
      </dgm:t>
    </dgm:pt>
    <dgm:pt modelId="{DECB33E7-8D7E-42AE-9AB1-936967F7F35D}" type="sibTrans" cxnId="{128BE2F8-183A-4D8F-A2CB-75D3F7D9F634}">
      <dgm:prSet/>
      <dgm:spPr/>
      <dgm:t>
        <a:bodyPr/>
        <a:lstStyle/>
        <a:p>
          <a:endParaRPr lang="en-US"/>
        </a:p>
      </dgm:t>
    </dgm:pt>
    <dgm:pt modelId="{A002EBD9-A26B-448E-89F8-CF10DDCA6CBC}">
      <dgm:prSet/>
      <dgm:spPr/>
      <dgm:t>
        <a:bodyPr/>
        <a:lstStyle/>
        <a:p>
          <a:r>
            <a:rPr lang="en-US"/>
            <a:t>Optimize for use in viral infections</a:t>
          </a:r>
        </a:p>
      </dgm:t>
    </dgm:pt>
    <dgm:pt modelId="{990D92FC-9C38-46BC-AC9A-6148513A9765}" type="parTrans" cxnId="{5FD289D6-FF98-4A41-9448-6B7112400179}">
      <dgm:prSet/>
      <dgm:spPr/>
      <dgm:t>
        <a:bodyPr/>
        <a:lstStyle/>
        <a:p>
          <a:endParaRPr lang="en-US"/>
        </a:p>
      </dgm:t>
    </dgm:pt>
    <dgm:pt modelId="{9CCE142B-32FF-4A2B-9E7F-455679DDEAB8}" type="sibTrans" cxnId="{5FD289D6-FF98-4A41-9448-6B7112400179}">
      <dgm:prSet/>
      <dgm:spPr/>
      <dgm:t>
        <a:bodyPr/>
        <a:lstStyle/>
        <a:p>
          <a:endParaRPr lang="en-US"/>
        </a:p>
      </dgm:t>
    </dgm:pt>
    <dgm:pt modelId="{641C744E-CF5E-425C-A6E0-02FA65C8E4C2}">
      <dgm:prSet/>
      <dgm:spPr/>
      <dgm:t>
        <a:bodyPr/>
        <a:lstStyle/>
        <a:p>
          <a:r>
            <a:rPr lang="en-US" b="1" dirty="0" err="1"/>
            <a:t>MiND</a:t>
          </a:r>
          <a:r>
            <a:rPr lang="en-US" b="1" dirty="0"/>
            <a:t>-seq &amp; ATAC-seq </a:t>
          </a:r>
        </a:p>
      </dgm:t>
    </dgm:pt>
    <dgm:pt modelId="{BDD12ED6-F977-40FE-BB73-FF781E1C0B63}" type="parTrans" cxnId="{E0D30D3B-D88D-4A85-B2E0-96DA496583CC}">
      <dgm:prSet/>
      <dgm:spPr/>
      <dgm:t>
        <a:bodyPr/>
        <a:lstStyle/>
        <a:p>
          <a:endParaRPr lang="en-US"/>
        </a:p>
      </dgm:t>
    </dgm:pt>
    <dgm:pt modelId="{ABD52A25-C639-422D-B843-FA57F448C455}" type="sibTrans" cxnId="{E0D30D3B-D88D-4A85-B2E0-96DA496583CC}">
      <dgm:prSet/>
      <dgm:spPr/>
      <dgm:t>
        <a:bodyPr/>
        <a:lstStyle/>
        <a:p>
          <a:endParaRPr lang="en-US"/>
        </a:p>
      </dgm:t>
    </dgm:pt>
    <dgm:pt modelId="{D4D99666-BC7A-4E80-B79A-02CF5920362F}">
      <dgm:prSet/>
      <dgm:spPr/>
      <dgm:t>
        <a:bodyPr/>
        <a:lstStyle/>
        <a:p>
          <a:r>
            <a:rPr lang="en-US"/>
            <a:t>Compare cellular and viral chromatin</a:t>
          </a:r>
        </a:p>
      </dgm:t>
    </dgm:pt>
    <dgm:pt modelId="{BF611810-21B2-420A-8CD2-E9BC591858C2}" type="parTrans" cxnId="{EABF26C4-EA29-4AD1-A6FB-45124D377914}">
      <dgm:prSet/>
      <dgm:spPr/>
      <dgm:t>
        <a:bodyPr/>
        <a:lstStyle/>
        <a:p>
          <a:endParaRPr lang="en-US"/>
        </a:p>
      </dgm:t>
    </dgm:pt>
    <dgm:pt modelId="{7AB522E2-878A-479E-B8F5-A437E63939A0}" type="sibTrans" cxnId="{EABF26C4-EA29-4AD1-A6FB-45124D377914}">
      <dgm:prSet/>
      <dgm:spPr/>
      <dgm:t>
        <a:bodyPr/>
        <a:lstStyle/>
        <a:p>
          <a:endParaRPr lang="en-US"/>
        </a:p>
      </dgm:t>
    </dgm:pt>
    <dgm:pt modelId="{C9B0FD0B-8029-4970-B35E-87C99622CC95}">
      <dgm:prSet/>
      <dgm:spPr/>
      <dgm:t>
        <a:bodyPr/>
        <a:lstStyle/>
        <a:p>
          <a:r>
            <a:rPr lang="en-US" b="1" dirty="0"/>
            <a:t>Phylogenetics</a:t>
          </a:r>
        </a:p>
      </dgm:t>
    </dgm:pt>
    <dgm:pt modelId="{BF2A0366-D2E2-4946-AADD-7AA25BBC947A}" type="parTrans" cxnId="{3778C8E1-1C4F-4A62-A38D-7657E8562DFD}">
      <dgm:prSet/>
      <dgm:spPr/>
      <dgm:t>
        <a:bodyPr/>
        <a:lstStyle/>
        <a:p>
          <a:endParaRPr lang="en-US"/>
        </a:p>
      </dgm:t>
    </dgm:pt>
    <dgm:pt modelId="{1AA4860D-0EF2-4912-8AB2-2B995B61C4BA}" type="sibTrans" cxnId="{3778C8E1-1C4F-4A62-A38D-7657E8562DFD}">
      <dgm:prSet/>
      <dgm:spPr/>
      <dgm:t>
        <a:bodyPr/>
        <a:lstStyle/>
        <a:p>
          <a:endParaRPr lang="en-US"/>
        </a:p>
      </dgm:t>
    </dgm:pt>
    <dgm:pt modelId="{F0A22B0F-6C98-4159-8EC5-CA56F73DA6EE}">
      <dgm:prSet/>
      <dgm:spPr/>
      <dgm:t>
        <a:bodyPr/>
        <a:lstStyle/>
        <a:p>
          <a:r>
            <a:rPr lang="en-US"/>
            <a:t>Characterize orthologs of VP16, ICP0, and ICP4 in various herpesviruses</a:t>
          </a:r>
        </a:p>
      </dgm:t>
    </dgm:pt>
    <dgm:pt modelId="{74578E76-C799-49F4-B96B-C73D9F52E2FD}" type="parTrans" cxnId="{D60A35D3-2BB1-44B1-A1F5-DDC044FFFA7C}">
      <dgm:prSet/>
      <dgm:spPr/>
      <dgm:t>
        <a:bodyPr/>
        <a:lstStyle/>
        <a:p>
          <a:endParaRPr lang="en-US"/>
        </a:p>
      </dgm:t>
    </dgm:pt>
    <dgm:pt modelId="{E5FB9157-366A-488F-BA8B-5AF8A1A2404A}" type="sibTrans" cxnId="{D60A35D3-2BB1-44B1-A1F5-DDC044FFFA7C}">
      <dgm:prSet/>
      <dgm:spPr/>
      <dgm:t>
        <a:bodyPr/>
        <a:lstStyle/>
        <a:p>
          <a:endParaRPr lang="en-US"/>
        </a:p>
      </dgm:t>
    </dgm:pt>
    <dgm:pt modelId="{A890B78E-3933-0D47-BD4A-0BCFDAA96ED3}" type="pres">
      <dgm:prSet presAssocID="{32B674E2-2215-4D90-B376-187F8B3983BA}" presName="linear" presStyleCnt="0">
        <dgm:presLayoutVars>
          <dgm:animLvl val="lvl"/>
          <dgm:resizeHandles val="exact"/>
        </dgm:presLayoutVars>
      </dgm:prSet>
      <dgm:spPr/>
    </dgm:pt>
    <dgm:pt modelId="{C9F3641B-DB83-564C-A628-D9BD1E443860}" type="pres">
      <dgm:prSet presAssocID="{31F0CCFC-5D81-4324-AA13-849900A649A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005A06-2533-2640-BA39-FF531F39FA7D}" type="pres">
      <dgm:prSet presAssocID="{31F0CCFC-5D81-4324-AA13-849900A649AA}" presName="childText" presStyleLbl="revTx" presStyleIdx="0" presStyleCnt="5">
        <dgm:presLayoutVars>
          <dgm:bulletEnabled val="1"/>
        </dgm:presLayoutVars>
      </dgm:prSet>
      <dgm:spPr/>
    </dgm:pt>
    <dgm:pt modelId="{75EC6841-3DE0-B647-8510-622556D42536}" type="pres">
      <dgm:prSet presAssocID="{B3562CE9-1FF0-4269-9BFF-E9195656EF8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F11D3D8-1D77-A545-9C2F-022DC34D561B}" type="pres">
      <dgm:prSet presAssocID="{B3562CE9-1FF0-4269-9BFF-E9195656EF8F}" presName="childText" presStyleLbl="revTx" presStyleIdx="1" presStyleCnt="5">
        <dgm:presLayoutVars>
          <dgm:bulletEnabled val="1"/>
        </dgm:presLayoutVars>
      </dgm:prSet>
      <dgm:spPr/>
    </dgm:pt>
    <dgm:pt modelId="{2D114CAC-02BA-684E-92C2-18582B97994B}" type="pres">
      <dgm:prSet presAssocID="{19FD58A6-FF20-423F-954E-45939CF8F50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FBCC98-2E3E-734E-887C-AA5D2A1D8097}" type="pres">
      <dgm:prSet presAssocID="{19FD58A6-FF20-423F-954E-45939CF8F503}" presName="childText" presStyleLbl="revTx" presStyleIdx="2" presStyleCnt="5">
        <dgm:presLayoutVars>
          <dgm:bulletEnabled val="1"/>
        </dgm:presLayoutVars>
      </dgm:prSet>
      <dgm:spPr/>
    </dgm:pt>
    <dgm:pt modelId="{FB77FBE8-782B-A64A-935F-B5C5BB469E53}" type="pres">
      <dgm:prSet presAssocID="{641C744E-CF5E-425C-A6E0-02FA65C8E4C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46972D-52EB-DB47-BCC0-413E5CD5C402}" type="pres">
      <dgm:prSet presAssocID="{641C744E-CF5E-425C-A6E0-02FA65C8E4C2}" presName="childText" presStyleLbl="revTx" presStyleIdx="3" presStyleCnt="5">
        <dgm:presLayoutVars>
          <dgm:bulletEnabled val="1"/>
        </dgm:presLayoutVars>
      </dgm:prSet>
      <dgm:spPr/>
    </dgm:pt>
    <dgm:pt modelId="{10CCD45E-1DCB-E541-9E74-4A22EFE83166}" type="pres">
      <dgm:prSet presAssocID="{C9B0FD0B-8029-4970-B35E-87C99622CC9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55F90E3-57DB-F543-BC3D-5DC1F89D78D2}" type="pres">
      <dgm:prSet presAssocID="{C9B0FD0B-8029-4970-B35E-87C99622CC9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DB3E10B-1D12-4B0E-BE3E-D1F5981AED03}" srcId="{32B674E2-2215-4D90-B376-187F8B3983BA}" destId="{B3562CE9-1FF0-4269-9BFF-E9195656EF8F}" srcOrd="1" destOrd="0" parTransId="{96B52097-8D15-4602-989B-640B9637E18E}" sibTransId="{9EE1E5CB-E632-49B2-B2F1-59541A138BD2}"/>
    <dgm:cxn modelId="{D1C96E13-3127-4E09-88DE-FA94AF91EA5C}" srcId="{31F0CCFC-5D81-4324-AA13-849900A649AA}" destId="{05C89D3D-C7DF-486D-933F-BDE5A5CA6819}" srcOrd="0" destOrd="0" parTransId="{EA02350F-1B5B-48EC-9D75-1E22958EB92B}" sibTransId="{563348AB-97D8-4E49-8A1F-4BBD017FF623}"/>
    <dgm:cxn modelId="{FC03481E-57FC-420C-9029-0AE89107DB00}" srcId="{B3562CE9-1FF0-4269-9BFF-E9195656EF8F}" destId="{330D4191-C9CF-4E6E-A18F-12D09627B4A5}" srcOrd="0" destOrd="0" parTransId="{31431672-0F5D-4166-9909-B80192C42BD4}" sibTransId="{8380315C-8B20-42B4-983D-B96BAFC37B21}"/>
    <dgm:cxn modelId="{5F791326-B770-1349-98BC-D9CAF39DC349}" type="presOf" srcId="{D4D99666-BC7A-4E80-B79A-02CF5920362F}" destId="{D746972D-52EB-DB47-BCC0-413E5CD5C402}" srcOrd="0" destOrd="0" presId="urn:microsoft.com/office/officeart/2005/8/layout/vList2"/>
    <dgm:cxn modelId="{C98C8A2F-B2DE-AD4D-93B4-4ED0549B56BC}" type="presOf" srcId="{19FD58A6-FF20-423F-954E-45939CF8F503}" destId="{2D114CAC-02BA-684E-92C2-18582B97994B}" srcOrd="0" destOrd="0" presId="urn:microsoft.com/office/officeart/2005/8/layout/vList2"/>
    <dgm:cxn modelId="{E0D30D3B-D88D-4A85-B2E0-96DA496583CC}" srcId="{32B674E2-2215-4D90-B376-187F8B3983BA}" destId="{641C744E-CF5E-425C-A6E0-02FA65C8E4C2}" srcOrd="3" destOrd="0" parTransId="{BDD12ED6-F977-40FE-BB73-FF781E1C0B63}" sibTransId="{ABD52A25-C639-422D-B843-FA57F448C455}"/>
    <dgm:cxn modelId="{AC4F213B-D8CD-AA4B-8FC5-8C3505BF1EB6}" type="presOf" srcId="{B3562CE9-1FF0-4269-9BFF-E9195656EF8F}" destId="{75EC6841-3DE0-B647-8510-622556D42536}" srcOrd="0" destOrd="0" presId="urn:microsoft.com/office/officeart/2005/8/layout/vList2"/>
    <dgm:cxn modelId="{9EFED752-641D-5A4E-98A5-173F657FB30A}" type="presOf" srcId="{C9B0FD0B-8029-4970-B35E-87C99622CC95}" destId="{10CCD45E-1DCB-E541-9E74-4A22EFE83166}" srcOrd="0" destOrd="0" presId="urn:microsoft.com/office/officeart/2005/8/layout/vList2"/>
    <dgm:cxn modelId="{1C03C1A3-F7BF-804F-B1D3-29FC8DEB6EF0}" type="presOf" srcId="{F0A22B0F-6C98-4159-8EC5-CA56F73DA6EE}" destId="{F55F90E3-57DB-F543-BC3D-5DC1F89D78D2}" srcOrd="0" destOrd="0" presId="urn:microsoft.com/office/officeart/2005/8/layout/vList2"/>
    <dgm:cxn modelId="{065081A5-E2F6-2747-B39F-BBA13701A7B6}" type="presOf" srcId="{641C744E-CF5E-425C-A6E0-02FA65C8E4C2}" destId="{FB77FBE8-782B-A64A-935F-B5C5BB469E53}" srcOrd="0" destOrd="0" presId="urn:microsoft.com/office/officeart/2005/8/layout/vList2"/>
    <dgm:cxn modelId="{8CD11DA9-388E-4B6B-89BE-2FC65BF070CA}" srcId="{32B674E2-2215-4D90-B376-187F8B3983BA}" destId="{31F0CCFC-5D81-4324-AA13-849900A649AA}" srcOrd="0" destOrd="0" parTransId="{86744481-551F-46DE-AEC3-975B004B4FFA}" sibTransId="{7B284168-088B-4845-8236-CA5F4C31818A}"/>
    <dgm:cxn modelId="{B5EB5FC0-341B-9147-A4A9-16D62028B89D}" type="presOf" srcId="{31F0CCFC-5D81-4324-AA13-849900A649AA}" destId="{C9F3641B-DB83-564C-A628-D9BD1E443860}" srcOrd="0" destOrd="0" presId="urn:microsoft.com/office/officeart/2005/8/layout/vList2"/>
    <dgm:cxn modelId="{EABF26C4-EA29-4AD1-A6FB-45124D377914}" srcId="{641C744E-CF5E-425C-A6E0-02FA65C8E4C2}" destId="{D4D99666-BC7A-4E80-B79A-02CF5920362F}" srcOrd="0" destOrd="0" parTransId="{BF611810-21B2-420A-8CD2-E9BC591858C2}" sibTransId="{7AB522E2-878A-479E-B8F5-A437E63939A0}"/>
    <dgm:cxn modelId="{F212EAC4-B6F3-B24B-B869-E83E97253D20}" type="presOf" srcId="{32B674E2-2215-4D90-B376-187F8B3983BA}" destId="{A890B78E-3933-0D47-BD4A-0BCFDAA96ED3}" srcOrd="0" destOrd="0" presId="urn:microsoft.com/office/officeart/2005/8/layout/vList2"/>
    <dgm:cxn modelId="{D60A35D3-2BB1-44B1-A1F5-DDC044FFFA7C}" srcId="{C9B0FD0B-8029-4970-B35E-87C99622CC95}" destId="{F0A22B0F-6C98-4159-8EC5-CA56F73DA6EE}" srcOrd="0" destOrd="0" parTransId="{74578E76-C799-49F4-B96B-C73D9F52E2FD}" sibTransId="{E5FB9157-366A-488F-BA8B-5AF8A1A2404A}"/>
    <dgm:cxn modelId="{5FD289D6-FF98-4A41-9448-6B7112400179}" srcId="{19FD58A6-FF20-423F-954E-45939CF8F503}" destId="{A002EBD9-A26B-448E-89F8-CF10DDCA6CBC}" srcOrd="0" destOrd="0" parTransId="{990D92FC-9C38-46BC-AC9A-6148513A9765}" sibTransId="{9CCE142B-32FF-4A2B-9E7F-455679DDEAB8}"/>
    <dgm:cxn modelId="{3778C8E1-1C4F-4A62-A38D-7657E8562DFD}" srcId="{32B674E2-2215-4D90-B376-187F8B3983BA}" destId="{C9B0FD0B-8029-4970-B35E-87C99622CC95}" srcOrd="4" destOrd="0" parTransId="{BF2A0366-D2E2-4946-AADD-7AA25BBC947A}" sibTransId="{1AA4860D-0EF2-4912-8AB2-2B995B61C4BA}"/>
    <dgm:cxn modelId="{FC8378E8-2718-FB4F-9BC2-2499AB6DC019}" type="presOf" srcId="{05C89D3D-C7DF-486D-933F-BDE5A5CA6819}" destId="{89005A06-2533-2640-BA39-FF531F39FA7D}" srcOrd="0" destOrd="0" presId="urn:microsoft.com/office/officeart/2005/8/layout/vList2"/>
    <dgm:cxn modelId="{E05370F4-F56A-FB4B-9930-20071FC3BCBD}" type="presOf" srcId="{A002EBD9-A26B-448E-89F8-CF10DDCA6CBC}" destId="{F7FBCC98-2E3E-734E-887C-AA5D2A1D8097}" srcOrd="0" destOrd="0" presId="urn:microsoft.com/office/officeart/2005/8/layout/vList2"/>
    <dgm:cxn modelId="{00648FF4-D724-1D4D-B448-0534CE113C53}" type="presOf" srcId="{330D4191-C9CF-4E6E-A18F-12D09627B4A5}" destId="{0F11D3D8-1D77-A545-9C2F-022DC34D561B}" srcOrd="0" destOrd="0" presId="urn:microsoft.com/office/officeart/2005/8/layout/vList2"/>
    <dgm:cxn modelId="{128BE2F8-183A-4D8F-A2CB-75D3F7D9F634}" srcId="{32B674E2-2215-4D90-B376-187F8B3983BA}" destId="{19FD58A6-FF20-423F-954E-45939CF8F503}" srcOrd="2" destOrd="0" parTransId="{52FB2F0B-E5BB-4BFC-9320-45AB897E4B79}" sibTransId="{DECB33E7-8D7E-42AE-9AB1-936967F7F35D}"/>
    <dgm:cxn modelId="{7F4E036C-5188-514A-9EE1-E8C9F30F4C3E}" type="presParOf" srcId="{A890B78E-3933-0D47-BD4A-0BCFDAA96ED3}" destId="{C9F3641B-DB83-564C-A628-D9BD1E443860}" srcOrd="0" destOrd="0" presId="urn:microsoft.com/office/officeart/2005/8/layout/vList2"/>
    <dgm:cxn modelId="{EE609157-61D7-2648-BCD7-2295BE4F9658}" type="presParOf" srcId="{A890B78E-3933-0D47-BD4A-0BCFDAA96ED3}" destId="{89005A06-2533-2640-BA39-FF531F39FA7D}" srcOrd="1" destOrd="0" presId="urn:microsoft.com/office/officeart/2005/8/layout/vList2"/>
    <dgm:cxn modelId="{1D2B574A-4E0A-C04F-84FB-068690A3BE40}" type="presParOf" srcId="{A890B78E-3933-0D47-BD4A-0BCFDAA96ED3}" destId="{75EC6841-3DE0-B647-8510-622556D42536}" srcOrd="2" destOrd="0" presId="urn:microsoft.com/office/officeart/2005/8/layout/vList2"/>
    <dgm:cxn modelId="{E41B8118-54DF-EE4D-BE95-78D9E85925CD}" type="presParOf" srcId="{A890B78E-3933-0D47-BD4A-0BCFDAA96ED3}" destId="{0F11D3D8-1D77-A545-9C2F-022DC34D561B}" srcOrd="3" destOrd="0" presId="urn:microsoft.com/office/officeart/2005/8/layout/vList2"/>
    <dgm:cxn modelId="{C68A120A-CF89-864C-BAE3-98045F99959A}" type="presParOf" srcId="{A890B78E-3933-0D47-BD4A-0BCFDAA96ED3}" destId="{2D114CAC-02BA-684E-92C2-18582B97994B}" srcOrd="4" destOrd="0" presId="urn:microsoft.com/office/officeart/2005/8/layout/vList2"/>
    <dgm:cxn modelId="{ECB0EA02-1150-874C-B751-FF57CBF82B46}" type="presParOf" srcId="{A890B78E-3933-0D47-BD4A-0BCFDAA96ED3}" destId="{F7FBCC98-2E3E-734E-887C-AA5D2A1D8097}" srcOrd="5" destOrd="0" presId="urn:microsoft.com/office/officeart/2005/8/layout/vList2"/>
    <dgm:cxn modelId="{BDC6E2E0-8F3A-7D4F-B63D-24EFAE0A5CBE}" type="presParOf" srcId="{A890B78E-3933-0D47-BD4A-0BCFDAA96ED3}" destId="{FB77FBE8-782B-A64A-935F-B5C5BB469E53}" srcOrd="6" destOrd="0" presId="urn:microsoft.com/office/officeart/2005/8/layout/vList2"/>
    <dgm:cxn modelId="{F46B534B-8093-6B49-AAD8-CFB022FBB59E}" type="presParOf" srcId="{A890B78E-3933-0D47-BD4A-0BCFDAA96ED3}" destId="{D746972D-52EB-DB47-BCC0-413E5CD5C402}" srcOrd="7" destOrd="0" presId="urn:microsoft.com/office/officeart/2005/8/layout/vList2"/>
    <dgm:cxn modelId="{990C0551-3DAD-2540-8D84-F2070F624B3C}" type="presParOf" srcId="{A890B78E-3933-0D47-BD4A-0BCFDAA96ED3}" destId="{10CCD45E-1DCB-E541-9E74-4A22EFE83166}" srcOrd="8" destOrd="0" presId="urn:microsoft.com/office/officeart/2005/8/layout/vList2"/>
    <dgm:cxn modelId="{A73D6CE2-A144-D544-8338-936997742875}" type="presParOf" srcId="{A890B78E-3933-0D47-BD4A-0BCFDAA96ED3}" destId="{F55F90E3-57DB-F543-BC3D-5DC1F89D78D2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9DF2BA-4F6E-BD44-ADDD-4612BBF6BE2A}" type="doc">
      <dgm:prSet loTypeId="urn:microsoft.com/office/officeart/2005/8/layout/chevron2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8F343E7-49C8-D347-A794-E5B57E5C64C0}">
      <dgm:prSet phldrT="[Text]"/>
      <dgm:spPr/>
      <dgm:t>
        <a:bodyPr/>
        <a:lstStyle/>
        <a:p>
          <a:r>
            <a:rPr lang="en-US" dirty="0"/>
            <a:t>Gather Genomes</a:t>
          </a:r>
        </a:p>
      </dgm:t>
    </dgm:pt>
    <dgm:pt modelId="{33C5DE4A-FE4C-F742-B3BA-AC6CCF88AEC0}" type="parTrans" cxnId="{F59A2F57-703B-D24E-B17F-82C12F9271D8}">
      <dgm:prSet/>
      <dgm:spPr/>
      <dgm:t>
        <a:bodyPr/>
        <a:lstStyle/>
        <a:p>
          <a:endParaRPr lang="en-US"/>
        </a:p>
      </dgm:t>
    </dgm:pt>
    <dgm:pt modelId="{64FDB82B-C954-F347-A763-30F8C065E271}" type="sibTrans" cxnId="{F59A2F57-703B-D24E-B17F-82C12F9271D8}">
      <dgm:prSet/>
      <dgm:spPr/>
      <dgm:t>
        <a:bodyPr/>
        <a:lstStyle/>
        <a:p>
          <a:endParaRPr lang="en-US"/>
        </a:p>
      </dgm:t>
    </dgm:pt>
    <dgm:pt modelId="{D9423B2F-E2EC-DF49-94FF-F8E6F6398301}">
      <dgm:prSet phldrT="[Text]"/>
      <dgm:spPr/>
      <dgm:t>
        <a:bodyPr/>
        <a:lstStyle/>
        <a:p>
          <a:r>
            <a:rPr lang="en-US" dirty="0"/>
            <a:t>Roughly equal number of species from each subfamily</a:t>
          </a:r>
        </a:p>
      </dgm:t>
    </dgm:pt>
    <dgm:pt modelId="{5BBFD6E8-29B0-724A-9370-583E77F2279E}" type="parTrans" cxnId="{BA514FF6-B416-6E4A-9C50-AA8B69AA9A04}">
      <dgm:prSet/>
      <dgm:spPr/>
      <dgm:t>
        <a:bodyPr/>
        <a:lstStyle/>
        <a:p>
          <a:endParaRPr lang="en-US"/>
        </a:p>
      </dgm:t>
    </dgm:pt>
    <dgm:pt modelId="{C2C4C812-CFE2-EA4B-84EE-F2F6C4702F9B}" type="sibTrans" cxnId="{BA514FF6-B416-6E4A-9C50-AA8B69AA9A04}">
      <dgm:prSet/>
      <dgm:spPr/>
      <dgm:t>
        <a:bodyPr/>
        <a:lstStyle/>
        <a:p>
          <a:endParaRPr lang="en-US"/>
        </a:p>
      </dgm:t>
    </dgm:pt>
    <dgm:pt modelId="{1E99578A-E82C-5B4E-A13B-E7BC03671F59}">
      <dgm:prSet phldrT="[Text]"/>
      <dgm:spPr/>
      <dgm:t>
        <a:bodyPr/>
        <a:lstStyle/>
        <a:p>
          <a:r>
            <a:rPr lang="en-US" dirty="0"/>
            <a:t>Analyze Species Individually</a:t>
          </a:r>
        </a:p>
      </dgm:t>
    </dgm:pt>
    <dgm:pt modelId="{0A6E841F-0066-6442-94F3-AD9622D18E35}" type="parTrans" cxnId="{C0ABEABE-0074-DA43-9E74-7261C9230BA9}">
      <dgm:prSet/>
      <dgm:spPr/>
      <dgm:t>
        <a:bodyPr/>
        <a:lstStyle/>
        <a:p>
          <a:endParaRPr lang="en-US"/>
        </a:p>
      </dgm:t>
    </dgm:pt>
    <dgm:pt modelId="{61A33F25-750C-944E-9FD1-268B056C60BE}" type="sibTrans" cxnId="{C0ABEABE-0074-DA43-9E74-7261C9230BA9}">
      <dgm:prSet/>
      <dgm:spPr/>
      <dgm:t>
        <a:bodyPr/>
        <a:lstStyle/>
        <a:p>
          <a:endParaRPr lang="en-US"/>
        </a:p>
      </dgm:t>
    </dgm:pt>
    <dgm:pt modelId="{C02115F9-3EE1-8F4C-8FFA-1B2E24F94D9F}">
      <dgm:prSet phldrT="[Text]"/>
      <dgm:spPr/>
      <dgm:t>
        <a:bodyPr/>
        <a:lstStyle/>
        <a:p>
          <a:r>
            <a:rPr lang="en-US" dirty="0"/>
            <a:t>HHV1, HHV3, HHV4, and HHV5 all have a lot of sequenced genomes</a:t>
          </a:r>
        </a:p>
      </dgm:t>
    </dgm:pt>
    <dgm:pt modelId="{F332A4A7-B709-B24D-B146-96C55559A44E}" type="parTrans" cxnId="{79927944-EE40-CE48-A4A5-CB0F8F8D0EB6}">
      <dgm:prSet/>
      <dgm:spPr/>
      <dgm:t>
        <a:bodyPr/>
        <a:lstStyle/>
        <a:p>
          <a:endParaRPr lang="en-US"/>
        </a:p>
      </dgm:t>
    </dgm:pt>
    <dgm:pt modelId="{790AB058-0DF5-994B-B1B4-8AD0D66999D8}" type="sibTrans" cxnId="{79927944-EE40-CE48-A4A5-CB0F8F8D0EB6}">
      <dgm:prSet/>
      <dgm:spPr/>
      <dgm:t>
        <a:bodyPr/>
        <a:lstStyle/>
        <a:p>
          <a:endParaRPr lang="en-US"/>
        </a:p>
      </dgm:t>
    </dgm:pt>
    <dgm:pt modelId="{095DAA5E-82A2-5B49-B1B4-3BE1FB86BFF3}">
      <dgm:prSet phldrT="[Text]"/>
      <dgm:spPr/>
      <dgm:t>
        <a:bodyPr/>
        <a:lstStyle/>
        <a:p>
          <a:r>
            <a:rPr lang="en-US" dirty="0"/>
            <a:t>How conserved are VP16, ICP0, and ICP4 (homologs) within each species?</a:t>
          </a:r>
        </a:p>
      </dgm:t>
    </dgm:pt>
    <dgm:pt modelId="{7616F0BE-C73B-EF4E-A0DF-AFD03DF1690D}" type="parTrans" cxnId="{EEDFB2C2-BB7F-AA4B-B1CA-EA55E61360E1}">
      <dgm:prSet/>
      <dgm:spPr/>
      <dgm:t>
        <a:bodyPr/>
        <a:lstStyle/>
        <a:p>
          <a:endParaRPr lang="en-US"/>
        </a:p>
      </dgm:t>
    </dgm:pt>
    <dgm:pt modelId="{E9D0D60B-32C5-824C-BD05-5AF82853F2BD}" type="sibTrans" cxnId="{EEDFB2C2-BB7F-AA4B-B1CA-EA55E61360E1}">
      <dgm:prSet/>
      <dgm:spPr/>
      <dgm:t>
        <a:bodyPr/>
        <a:lstStyle/>
        <a:p>
          <a:endParaRPr lang="en-US"/>
        </a:p>
      </dgm:t>
    </dgm:pt>
    <dgm:pt modelId="{710B7A0B-8ECB-EF4A-91E3-673198F2E2A5}">
      <dgm:prSet phldrT="[Text]"/>
      <dgm:spPr/>
      <dgm:t>
        <a:bodyPr/>
        <a:lstStyle/>
        <a:p>
          <a:r>
            <a:rPr lang="en-US" dirty="0"/>
            <a:t>Analyze Across Species</a:t>
          </a:r>
        </a:p>
      </dgm:t>
    </dgm:pt>
    <dgm:pt modelId="{46ABFFB2-9DB4-FD42-92BA-797C95337661}" type="parTrans" cxnId="{8F69C773-4F67-BA46-B422-8ADD63EA2316}">
      <dgm:prSet/>
      <dgm:spPr/>
      <dgm:t>
        <a:bodyPr/>
        <a:lstStyle/>
        <a:p>
          <a:endParaRPr lang="en-US"/>
        </a:p>
      </dgm:t>
    </dgm:pt>
    <dgm:pt modelId="{6B2C5A05-BA4C-2F43-BD36-847A68D9A56B}" type="sibTrans" cxnId="{8F69C773-4F67-BA46-B422-8ADD63EA2316}">
      <dgm:prSet/>
      <dgm:spPr/>
      <dgm:t>
        <a:bodyPr/>
        <a:lstStyle/>
        <a:p>
          <a:endParaRPr lang="en-US"/>
        </a:p>
      </dgm:t>
    </dgm:pt>
    <dgm:pt modelId="{3A2B4A82-BE2D-FE48-A455-B88F83526E53}">
      <dgm:prSet phldrT="[Text]"/>
      <dgm:spPr/>
      <dgm:t>
        <a:bodyPr/>
        <a:lstStyle/>
        <a:p>
          <a:r>
            <a:rPr lang="en-US" dirty="0"/>
            <a:t>Which regions are conserved among all (or most) herpesviruses, which are conserved among alpha, etc.?</a:t>
          </a:r>
        </a:p>
      </dgm:t>
    </dgm:pt>
    <dgm:pt modelId="{7D379C58-6618-D144-88F4-8062E1663F3C}" type="parTrans" cxnId="{2420310C-0DFC-3349-9207-98587E69C6B4}">
      <dgm:prSet/>
      <dgm:spPr/>
      <dgm:t>
        <a:bodyPr/>
        <a:lstStyle/>
        <a:p>
          <a:endParaRPr lang="en-US"/>
        </a:p>
      </dgm:t>
    </dgm:pt>
    <dgm:pt modelId="{2AA9C5C5-E6E8-C243-8CC2-9EF1D609FFFD}" type="sibTrans" cxnId="{2420310C-0DFC-3349-9207-98587E69C6B4}">
      <dgm:prSet/>
      <dgm:spPr/>
      <dgm:t>
        <a:bodyPr/>
        <a:lstStyle/>
        <a:p>
          <a:endParaRPr lang="en-US"/>
        </a:p>
      </dgm:t>
    </dgm:pt>
    <dgm:pt modelId="{70805B5F-5267-FB44-9A5A-9A4DCD8F20B2}" type="pres">
      <dgm:prSet presAssocID="{819DF2BA-4F6E-BD44-ADDD-4612BBF6BE2A}" presName="linearFlow" presStyleCnt="0">
        <dgm:presLayoutVars>
          <dgm:dir/>
          <dgm:animLvl val="lvl"/>
          <dgm:resizeHandles val="exact"/>
        </dgm:presLayoutVars>
      </dgm:prSet>
      <dgm:spPr/>
    </dgm:pt>
    <dgm:pt modelId="{3455E9BD-6C3A-0F44-9C3B-23FFC768A075}" type="pres">
      <dgm:prSet presAssocID="{48F343E7-49C8-D347-A794-E5B57E5C64C0}" presName="composite" presStyleCnt="0"/>
      <dgm:spPr/>
    </dgm:pt>
    <dgm:pt modelId="{D03BBB2D-42B4-1F4A-B8E9-A76185AE74E1}" type="pres">
      <dgm:prSet presAssocID="{48F343E7-49C8-D347-A794-E5B57E5C64C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8EC80F0-3D7B-4F4B-B121-909C325C9189}" type="pres">
      <dgm:prSet presAssocID="{48F343E7-49C8-D347-A794-E5B57E5C64C0}" presName="descendantText" presStyleLbl="alignAcc1" presStyleIdx="0" presStyleCnt="3">
        <dgm:presLayoutVars>
          <dgm:bulletEnabled val="1"/>
        </dgm:presLayoutVars>
      </dgm:prSet>
      <dgm:spPr/>
    </dgm:pt>
    <dgm:pt modelId="{B03C6BFE-5153-7248-949D-2E450F46F125}" type="pres">
      <dgm:prSet presAssocID="{64FDB82B-C954-F347-A763-30F8C065E271}" presName="sp" presStyleCnt="0"/>
      <dgm:spPr/>
    </dgm:pt>
    <dgm:pt modelId="{A9D4C617-F9DB-164F-8659-C7A1CD138DE6}" type="pres">
      <dgm:prSet presAssocID="{1E99578A-E82C-5B4E-A13B-E7BC03671F59}" presName="composite" presStyleCnt="0"/>
      <dgm:spPr/>
    </dgm:pt>
    <dgm:pt modelId="{12F3B4FD-BA8D-8B43-A017-BC3FF09F553A}" type="pres">
      <dgm:prSet presAssocID="{1E99578A-E82C-5B4E-A13B-E7BC03671F5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64CDE65-F46B-6946-A96B-ACF8DDE50EFD}" type="pres">
      <dgm:prSet presAssocID="{1E99578A-E82C-5B4E-A13B-E7BC03671F59}" presName="descendantText" presStyleLbl="alignAcc1" presStyleIdx="1" presStyleCnt="3">
        <dgm:presLayoutVars>
          <dgm:bulletEnabled val="1"/>
        </dgm:presLayoutVars>
      </dgm:prSet>
      <dgm:spPr/>
    </dgm:pt>
    <dgm:pt modelId="{D50BA2E1-01A0-2441-8ECC-D50D48DB2AE9}" type="pres">
      <dgm:prSet presAssocID="{61A33F25-750C-944E-9FD1-268B056C60BE}" presName="sp" presStyleCnt="0"/>
      <dgm:spPr/>
    </dgm:pt>
    <dgm:pt modelId="{F368E329-5AF9-E546-9E93-01538DD13CF8}" type="pres">
      <dgm:prSet presAssocID="{710B7A0B-8ECB-EF4A-91E3-673198F2E2A5}" presName="composite" presStyleCnt="0"/>
      <dgm:spPr/>
    </dgm:pt>
    <dgm:pt modelId="{B21F3712-64A3-5440-896D-C596201FDF38}" type="pres">
      <dgm:prSet presAssocID="{710B7A0B-8ECB-EF4A-91E3-673198F2E2A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AFDB73-574B-D94B-B51E-BC68A5E7F644}" type="pres">
      <dgm:prSet presAssocID="{710B7A0B-8ECB-EF4A-91E3-673198F2E2A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420310C-0DFC-3349-9207-98587E69C6B4}" srcId="{710B7A0B-8ECB-EF4A-91E3-673198F2E2A5}" destId="{3A2B4A82-BE2D-FE48-A455-B88F83526E53}" srcOrd="0" destOrd="0" parTransId="{7D379C58-6618-D144-88F4-8062E1663F3C}" sibTransId="{2AA9C5C5-E6E8-C243-8CC2-9EF1D609FFFD}"/>
    <dgm:cxn modelId="{3CC72019-EA37-5848-A461-C13D323AD03C}" type="presOf" srcId="{819DF2BA-4F6E-BD44-ADDD-4612BBF6BE2A}" destId="{70805B5F-5267-FB44-9A5A-9A4DCD8F20B2}" srcOrd="0" destOrd="0" presId="urn:microsoft.com/office/officeart/2005/8/layout/chevron2"/>
    <dgm:cxn modelId="{714A9630-D1C1-1B4F-81E5-50207E1B83E9}" type="presOf" srcId="{1E99578A-E82C-5B4E-A13B-E7BC03671F59}" destId="{12F3B4FD-BA8D-8B43-A017-BC3FF09F553A}" srcOrd="0" destOrd="0" presId="urn:microsoft.com/office/officeart/2005/8/layout/chevron2"/>
    <dgm:cxn modelId="{79927944-EE40-CE48-A4A5-CB0F8F8D0EB6}" srcId="{1E99578A-E82C-5B4E-A13B-E7BC03671F59}" destId="{C02115F9-3EE1-8F4C-8FFA-1B2E24F94D9F}" srcOrd="0" destOrd="0" parTransId="{F332A4A7-B709-B24D-B146-96C55559A44E}" sibTransId="{790AB058-0DF5-994B-B1B4-8AD0D66999D8}"/>
    <dgm:cxn modelId="{F59A2F57-703B-D24E-B17F-82C12F9271D8}" srcId="{819DF2BA-4F6E-BD44-ADDD-4612BBF6BE2A}" destId="{48F343E7-49C8-D347-A794-E5B57E5C64C0}" srcOrd="0" destOrd="0" parTransId="{33C5DE4A-FE4C-F742-B3BA-AC6CCF88AEC0}" sibTransId="{64FDB82B-C954-F347-A763-30F8C065E271}"/>
    <dgm:cxn modelId="{8F69C773-4F67-BA46-B422-8ADD63EA2316}" srcId="{819DF2BA-4F6E-BD44-ADDD-4612BBF6BE2A}" destId="{710B7A0B-8ECB-EF4A-91E3-673198F2E2A5}" srcOrd="2" destOrd="0" parTransId="{46ABFFB2-9DB4-FD42-92BA-797C95337661}" sibTransId="{6B2C5A05-BA4C-2F43-BD36-847A68D9A56B}"/>
    <dgm:cxn modelId="{C0ABEABE-0074-DA43-9E74-7261C9230BA9}" srcId="{819DF2BA-4F6E-BD44-ADDD-4612BBF6BE2A}" destId="{1E99578A-E82C-5B4E-A13B-E7BC03671F59}" srcOrd="1" destOrd="0" parTransId="{0A6E841F-0066-6442-94F3-AD9622D18E35}" sibTransId="{61A33F25-750C-944E-9FD1-268B056C60BE}"/>
    <dgm:cxn modelId="{EEDFB2C2-BB7F-AA4B-B1CA-EA55E61360E1}" srcId="{1E99578A-E82C-5B4E-A13B-E7BC03671F59}" destId="{095DAA5E-82A2-5B49-B1B4-3BE1FB86BFF3}" srcOrd="1" destOrd="0" parTransId="{7616F0BE-C73B-EF4E-A0DF-AFD03DF1690D}" sibTransId="{E9D0D60B-32C5-824C-BD05-5AF82853F2BD}"/>
    <dgm:cxn modelId="{2E25E2C7-C0BA-A048-851F-078C203DFBAE}" type="presOf" srcId="{3A2B4A82-BE2D-FE48-A455-B88F83526E53}" destId="{9AAFDB73-574B-D94B-B51E-BC68A5E7F644}" srcOrd="0" destOrd="0" presId="urn:microsoft.com/office/officeart/2005/8/layout/chevron2"/>
    <dgm:cxn modelId="{B58528CC-FEFF-C847-953F-8A1360D7B728}" type="presOf" srcId="{095DAA5E-82A2-5B49-B1B4-3BE1FB86BFF3}" destId="{064CDE65-F46B-6946-A96B-ACF8DDE50EFD}" srcOrd="0" destOrd="1" presId="urn:microsoft.com/office/officeart/2005/8/layout/chevron2"/>
    <dgm:cxn modelId="{BA436EF0-38E7-474D-AEBA-1BB5DC52514F}" type="presOf" srcId="{48F343E7-49C8-D347-A794-E5B57E5C64C0}" destId="{D03BBB2D-42B4-1F4A-B8E9-A76185AE74E1}" srcOrd="0" destOrd="0" presId="urn:microsoft.com/office/officeart/2005/8/layout/chevron2"/>
    <dgm:cxn modelId="{DBEDEAF1-5227-A943-8C97-7F494C31B763}" type="presOf" srcId="{C02115F9-3EE1-8F4C-8FFA-1B2E24F94D9F}" destId="{064CDE65-F46B-6946-A96B-ACF8DDE50EFD}" srcOrd="0" destOrd="0" presId="urn:microsoft.com/office/officeart/2005/8/layout/chevron2"/>
    <dgm:cxn modelId="{15A6EEF3-2E85-9E44-A687-A5A25CE85453}" type="presOf" srcId="{D9423B2F-E2EC-DF49-94FF-F8E6F6398301}" destId="{78EC80F0-3D7B-4F4B-B121-909C325C9189}" srcOrd="0" destOrd="0" presId="urn:microsoft.com/office/officeart/2005/8/layout/chevron2"/>
    <dgm:cxn modelId="{2EFFDFF4-1E2A-EC48-9F69-D5D7203F1CAA}" type="presOf" srcId="{710B7A0B-8ECB-EF4A-91E3-673198F2E2A5}" destId="{B21F3712-64A3-5440-896D-C596201FDF38}" srcOrd="0" destOrd="0" presId="urn:microsoft.com/office/officeart/2005/8/layout/chevron2"/>
    <dgm:cxn modelId="{BA514FF6-B416-6E4A-9C50-AA8B69AA9A04}" srcId="{48F343E7-49C8-D347-A794-E5B57E5C64C0}" destId="{D9423B2F-E2EC-DF49-94FF-F8E6F6398301}" srcOrd="0" destOrd="0" parTransId="{5BBFD6E8-29B0-724A-9370-583E77F2279E}" sibTransId="{C2C4C812-CFE2-EA4B-84EE-F2F6C4702F9B}"/>
    <dgm:cxn modelId="{95611E32-2FF9-A74F-922A-C1DA7660D63B}" type="presParOf" srcId="{70805B5F-5267-FB44-9A5A-9A4DCD8F20B2}" destId="{3455E9BD-6C3A-0F44-9C3B-23FFC768A075}" srcOrd="0" destOrd="0" presId="urn:microsoft.com/office/officeart/2005/8/layout/chevron2"/>
    <dgm:cxn modelId="{D5A3FE98-1025-3947-8BCF-7DDDAC8A89FD}" type="presParOf" srcId="{3455E9BD-6C3A-0F44-9C3B-23FFC768A075}" destId="{D03BBB2D-42B4-1F4A-B8E9-A76185AE74E1}" srcOrd="0" destOrd="0" presId="urn:microsoft.com/office/officeart/2005/8/layout/chevron2"/>
    <dgm:cxn modelId="{6BBBB2CB-0A5D-564D-B4AC-7C3FCA8964CD}" type="presParOf" srcId="{3455E9BD-6C3A-0F44-9C3B-23FFC768A075}" destId="{78EC80F0-3D7B-4F4B-B121-909C325C9189}" srcOrd="1" destOrd="0" presId="urn:microsoft.com/office/officeart/2005/8/layout/chevron2"/>
    <dgm:cxn modelId="{C72001E7-3418-BA44-9A71-432946EF3AA3}" type="presParOf" srcId="{70805B5F-5267-FB44-9A5A-9A4DCD8F20B2}" destId="{B03C6BFE-5153-7248-949D-2E450F46F125}" srcOrd="1" destOrd="0" presId="urn:microsoft.com/office/officeart/2005/8/layout/chevron2"/>
    <dgm:cxn modelId="{6EAA495E-FE1E-F249-B74B-C30AC987B9B7}" type="presParOf" srcId="{70805B5F-5267-FB44-9A5A-9A4DCD8F20B2}" destId="{A9D4C617-F9DB-164F-8659-C7A1CD138DE6}" srcOrd="2" destOrd="0" presId="urn:microsoft.com/office/officeart/2005/8/layout/chevron2"/>
    <dgm:cxn modelId="{D6006796-4814-854D-83CC-F72D48D5D50D}" type="presParOf" srcId="{A9D4C617-F9DB-164F-8659-C7A1CD138DE6}" destId="{12F3B4FD-BA8D-8B43-A017-BC3FF09F553A}" srcOrd="0" destOrd="0" presId="urn:microsoft.com/office/officeart/2005/8/layout/chevron2"/>
    <dgm:cxn modelId="{754F5CDE-B026-2441-8610-488D18FF3B74}" type="presParOf" srcId="{A9D4C617-F9DB-164F-8659-C7A1CD138DE6}" destId="{064CDE65-F46B-6946-A96B-ACF8DDE50EFD}" srcOrd="1" destOrd="0" presId="urn:microsoft.com/office/officeart/2005/8/layout/chevron2"/>
    <dgm:cxn modelId="{9FA7D09F-F331-174A-BBF1-AC3724AF0DF8}" type="presParOf" srcId="{70805B5F-5267-FB44-9A5A-9A4DCD8F20B2}" destId="{D50BA2E1-01A0-2441-8ECC-D50D48DB2AE9}" srcOrd="3" destOrd="0" presId="urn:microsoft.com/office/officeart/2005/8/layout/chevron2"/>
    <dgm:cxn modelId="{63A9358D-931B-B643-A906-73477B41B66E}" type="presParOf" srcId="{70805B5F-5267-FB44-9A5A-9A4DCD8F20B2}" destId="{F368E329-5AF9-E546-9E93-01538DD13CF8}" srcOrd="4" destOrd="0" presId="urn:microsoft.com/office/officeart/2005/8/layout/chevron2"/>
    <dgm:cxn modelId="{19595B9B-7EAE-1442-85BC-0D23DED62E10}" type="presParOf" srcId="{F368E329-5AF9-E546-9E93-01538DD13CF8}" destId="{B21F3712-64A3-5440-896D-C596201FDF38}" srcOrd="0" destOrd="0" presId="urn:microsoft.com/office/officeart/2005/8/layout/chevron2"/>
    <dgm:cxn modelId="{7B2DFA5C-BEDF-DA48-B14A-7996B066ECCB}" type="presParOf" srcId="{F368E329-5AF9-E546-9E93-01538DD13CF8}" destId="{9AAFDB73-574B-D94B-B51E-BC68A5E7F64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59928A-9F80-814F-B15D-8516F62B953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7410D784-F2D9-FC4E-97D6-2A938F5DB195}">
      <dgm:prSet phldrT="[Text]"/>
      <dgm:spPr/>
      <dgm:t>
        <a:bodyPr/>
        <a:lstStyle/>
        <a:p>
          <a:r>
            <a:rPr lang="en-US" dirty="0"/>
            <a:t>Mapped to hg19 and JQ673480 separately</a:t>
          </a:r>
        </a:p>
      </dgm:t>
    </dgm:pt>
    <dgm:pt modelId="{E4B64493-6F4B-5045-9018-290176711B47}" type="parTrans" cxnId="{D63EFE46-997C-974D-BC5F-B41D94860807}">
      <dgm:prSet/>
      <dgm:spPr/>
      <dgm:t>
        <a:bodyPr/>
        <a:lstStyle/>
        <a:p>
          <a:endParaRPr lang="en-US"/>
        </a:p>
      </dgm:t>
    </dgm:pt>
    <dgm:pt modelId="{58081C37-C892-7448-817E-C8BE97DEC912}" type="sibTrans" cxnId="{D63EFE46-997C-974D-BC5F-B41D94860807}">
      <dgm:prSet/>
      <dgm:spPr/>
      <dgm:t>
        <a:bodyPr/>
        <a:lstStyle/>
        <a:p>
          <a:endParaRPr lang="en-US"/>
        </a:p>
      </dgm:t>
    </dgm:pt>
    <dgm:pt modelId="{827EBA30-3FEE-3142-971B-48C203EFE615}">
      <dgm:prSet phldrT="[Text]"/>
      <dgm:spPr/>
      <dgm:t>
        <a:bodyPr/>
        <a:lstStyle/>
        <a:p>
          <a:r>
            <a:rPr lang="en-US" dirty="0"/>
            <a:t>-no-</a:t>
          </a:r>
          <a:r>
            <a:rPr lang="en-US" dirty="0" err="1"/>
            <a:t>unal</a:t>
          </a:r>
          <a:r>
            <a:rPr lang="en-US" dirty="0"/>
            <a:t> -local -very-sensitive-local -no-discordant -no-mixed -contain -overlap -dovetail -phred33</a:t>
          </a:r>
        </a:p>
      </dgm:t>
    </dgm:pt>
    <dgm:pt modelId="{84DB81F0-CEFA-8642-B21E-51568CC085B3}" type="parTrans" cxnId="{9B1F5BF8-4B76-E741-AEAF-FAD63659C0A5}">
      <dgm:prSet/>
      <dgm:spPr/>
      <dgm:t>
        <a:bodyPr/>
        <a:lstStyle/>
        <a:p>
          <a:endParaRPr lang="en-US"/>
        </a:p>
      </dgm:t>
    </dgm:pt>
    <dgm:pt modelId="{35786B80-9285-3641-9270-7D9452C1CB23}" type="sibTrans" cxnId="{9B1F5BF8-4B76-E741-AEAF-FAD63659C0A5}">
      <dgm:prSet/>
      <dgm:spPr/>
      <dgm:t>
        <a:bodyPr/>
        <a:lstStyle/>
        <a:p>
          <a:endParaRPr lang="en-US"/>
        </a:p>
      </dgm:t>
    </dgm:pt>
    <dgm:pt modelId="{4C8E5324-6586-674D-9307-A3BD7AFF57C0}">
      <dgm:prSet phldrT="[Text]"/>
      <dgm:spPr/>
      <dgm:t>
        <a:bodyPr/>
        <a:lstStyle/>
        <a:p>
          <a:r>
            <a:rPr lang="en-US" dirty="0" err="1"/>
            <a:t>bamCoverage</a:t>
          </a:r>
          <a:endParaRPr lang="en-US" dirty="0"/>
        </a:p>
        <a:p>
          <a:r>
            <a:rPr lang="en-US" dirty="0"/>
            <a:t>IVG visualization</a:t>
          </a:r>
        </a:p>
      </dgm:t>
    </dgm:pt>
    <dgm:pt modelId="{224A734D-DDBD-A044-90F2-82681C70B529}" type="parTrans" cxnId="{9B02300A-4562-F249-BE1A-19A3915698DF}">
      <dgm:prSet/>
      <dgm:spPr/>
      <dgm:t>
        <a:bodyPr/>
        <a:lstStyle/>
        <a:p>
          <a:endParaRPr lang="en-US"/>
        </a:p>
      </dgm:t>
    </dgm:pt>
    <dgm:pt modelId="{10C43A18-3BD8-7E4E-BAAF-777325F6AA39}" type="sibTrans" cxnId="{9B02300A-4562-F249-BE1A-19A3915698DF}">
      <dgm:prSet/>
      <dgm:spPr/>
      <dgm:t>
        <a:bodyPr/>
        <a:lstStyle/>
        <a:p>
          <a:endParaRPr lang="en-US"/>
        </a:p>
      </dgm:t>
    </dgm:pt>
    <dgm:pt modelId="{951708B1-7654-1348-ADA9-137B691B5FFA}" type="pres">
      <dgm:prSet presAssocID="{6059928A-9F80-814F-B15D-8516F62B9532}" presName="Name0" presStyleCnt="0">
        <dgm:presLayoutVars>
          <dgm:dir/>
          <dgm:resizeHandles val="exact"/>
        </dgm:presLayoutVars>
      </dgm:prSet>
      <dgm:spPr/>
    </dgm:pt>
    <dgm:pt modelId="{0469B55A-684F-9644-82AB-CA629DA36B89}" type="pres">
      <dgm:prSet presAssocID="{7410D784-F2D9-FC4E-97D6-2A938F5DB195}" presName="node" presStyleLbl="node1" presStyleIdx="0" presStyleCnt="3" custScaleX="65896" custScaleY="52465">
        <dgm:presLayoutVars>
          <dgm:bulletEnabled val="1"/>
        </dgm:presLayoutVars>
      </dgm:prSet>
      <dgm:spPr/>
    </dgm:pt>
    <dgm:pt modelId="{A346AEC0-7532-474D-B2DA-20FB1527EA95}" type="pres">
      <dgm:prSet presAssocID="{58081C37-C892-7448-817E-C8BE97DEC912}" presName="sibTrans" presStyleLbl="sibTrans2D1" presStyleIdx="0" presStyleCnt="2"/>
      <dgm:spPr/>
    </dgm:pt>
    <dgm:pt modelId="{E8F5F2B8-07D1-2E49-938C-491A4DABD9BC}" type="pres">
      <dgm:prSet presAssocID="{58081C37-C892-7448-817E-C8BE97DEC912}" presName="connectorText" presStyleLbl="sibTrans2D1" presStyleIdx="0" presStyleCnt="2"/>
      <dgm:spPr/>
    </dgm:pt>
    <dgm:pt modelId="{0B91168F-4780-754A-90B0-C7CAE1F1ECC9}" type="pres">
      <dgm:prSet presAssocID="{827EBA30-3FEE-3142-971B-48C203EFE615}" presName="node" presStyleLbl="node1" presStyleIdx="1" presStyleCnt="3" custScaleX="94151" custScaleY="57048">
        <dgm:presLayoutVars>
          <dgm:bulletEnabled val="1"/>
        </dgm:presLayoutVars>
      </dgm:prSet>
      <dgm:spPr/>
    </dgm:pt>
    <dgm:pt modelId="{0946D1A7-FA88-F741-A672-FD5CB76F4F81}" type="pres">
      <dgm:prSet presAssocID="{35786B80-9285-3641-9270-7D9452C1CB23}" presName="sibTrans" presStyleLbl="sibTrans2D1" presStyleIdx="1" presStyleCnt="2"/>
      <dgm:spPr/>
    </dgm:pt>
    <dgm:pt modelId="{972FA0A0-D6DA-9247-BECB-C017AA73D4AD}" type="pres">
      <dgm:prSet presAssocID="{35786B80-9285-3641-9270-7D9452C1CB23}" presName="connectorText" presStyleLbl="sibTrans2D1" presStyleIdx="1" presStyleCnt="2"/>
      <dgm:spPr/>
    </dgm:pt>
    <dgm:pt modelId="{571859A4-2515-0F45-9177-55E7CEA709CC}" type="pres">
      <dgm:prSet presAssocID="{4C8E5324-6586-674D-9307-A3BD7AFF57C0}" presName="node" presStyleLbl="node1" presStyleIdx="2" presStyleCnt="3" custScaleX="49959" custScaleY="51150">
        <dgm:presLayoutVars>
          <dgm:bulletEnabled val="1"/>
        </dgm:presLayoutVars>
      </dgm:prSet>
      <dgm:spPr/>
    </dgm:pt>
  </dgm:ptLst>
  <dgm:cxnLst>
    <dgm:cxn modelId="{D2601107-B6D0-CD42-B1A5-6605D69FA607}" type="presOf" srcId="{35786B80-9285-3641-9270-7D9452C1CB23}" destId="{972FA0A0-D6DA-9247-BECB-C017AA73D4AD}" srcOrd="1" destOrd="0" presId="urn:microsoft.com/office/officeart/2005/8/layout/process1"/>
    <dgm:cxn modelId="{9B02300A-4562-F249-BE1A-19A3915698DF}" srcId="{6059928A-9F80-814F-B15D-8516F62B9532}" destId="{4C8E5324-6586-674D-9307-A3BD7AFF57C0}" srcOrd="2" destOrd="0" parTransId="{224A734D-DDBD-A044-90F2-82681C70B529}" sibTransId="{10C43A18-3BD8-7E4E-BAAF-777325F6AA39}"/>
    <dgm:cxn modelId="{182BE121-14EF-0B4A-92A5-CBA4F0DD07FC}" type="presOf" srcId="{6059928A-9F80-814F-B15D-8516F62B9532}" destId="{951708B1-7654-1348-ADA9-137B691B5FFA}" srcOrd="0" destOrd="0" presId="urn:microsoft.com/office/officeart/2005/8/layout/process1"/>
    <dgm:cxn modelId="{D63EFE46-997C-974D-BC5F-B41D94860807}" srcId="{6059928A-9F80-814F-B15D-8516F62B9532}" destId="{7410D784-F2D9-FC4E-97D6-2A938F5DB195}" srcOrd="0" destOrd="0" parTransId="{E4B64493-6F4B-5045-9018-290176711B47}" sibTransId="{58081C37-C892-7448-817E-C8BE97DEC912}"/>
    <dgm:cxn modelId="{12331549-5CE1-344D-BDFA-8DBBA673B5C9}" type="presOf" srcId="{4C8E5324-6586-674D-9307-A3BD7AFF57C0}" destId="{571859A4-2515-0F45-9177-55E7CEA709CC}" srcOrd="0" destOrd="0" presId="urn:microsoft.com/office/officeart/2005/8/layout/process1"/>
    <dgm:cxn modelId="{016F7073-5F76-334F-9DF0-86FEB439750E}" type="presOf" srcId="{827EBA30-3FEE-3142-971B-48C203EFE615}" destId="{0B91168F-4780-754A-90B0-C7CAE1F1ECC9}" srcOrd="0" destOrd="0" presId="urn:microsoft.com/office/officeart/2005/8/layout/process1"/>
    <dgm:cxn modelId="{B310EA85-DC3C-E147-B0AA-8308CDD21E54}" type="presOf" srcId="{35786B80-9285-3641-9270-7D9452C1CB23}" destId="{0946D1A7-FA88-F741-A672-FD5CB76F4F81}" srcOrd="0" destOrd="0" presId="urn:microsoft.com/office/officeart/2005/8/layout/process1"/>
    <dgm:cxn modelId="{E7ADD99C-7FD4-6447-91D8-E40175F75979}" type="presOf" srcId="{7410D784-F2D9-FC4E-97D6-2A938F5DB195}" destId="{0469B55A-684F-9644-82AB-CA629DA36B89}" srcOrd="0" destOrd="0" presId="urn:microsoft.com/office/officeart/2005/8/layout/process1"/>
    <dgm:cxn modelId="{46B8CCAC-454A-B047-A0B3-B49913335A1D}" type="presOf" srcId="{58081C37-C892-7448-817E-C8BE97DEC912}" destId="{E8F5F2B8-07D1-2E49-938C-491A4DABD9BC}" srcOrd="1" destOrd="0" presId="urn:microsoft.com/office/officeart/2005/8/layout/process1"/>
    <dgm:cxn modelId="{9B1F5BF8-4B76-E741-AEAF-FAD63659C0A5}" srcId="{6059928A-9F80-814F-B15D-8516F62B9532}" destId="{827EBA30-3FEE-3142-971B-48C203EFE615}" srcOrd="1" destOrd="0" parTransId="{84DB81F0-CEFA-8642-B21E-51568CC085B3}" sibTransId="{35786B80-9285-3641-9270-7D9452C1CB23}"/>
    <dgm:cxn modelId="{4DE097FA-5693-9D41-9CF1-C2F2A5EE93D2}" type="presOf" srcId="{58081C37-C892-7448-817E-C8BE97DEC912}" destId="{A346AEC0-7532-474D-B2DA-20FB1527EA95}" srcOrd="0" destOrd="0" presId="urn:microsoft.com/office/officeart/2005/8/layout/process1"/>
    <dgm:cxn modelId="{4AA17CF9-DE4C-7C46-B45B-02547F51AA43}" type="presParOf" srcId="{951708B1-7654-1348-ADA9-137B691B5FFA}" destId="{0469B55A-684F-9644-82AB-CA629DA36B89}" srcOrd="0" destOrd="0" presId="urn:microsoft.com/office/officeart/2005/8/layout/process1"/>
    <dgm:cxn modelId="{542C5DEA-840A-BD4C-9014-065DEB190F6B}" type="presParOf" srcId="{951708B1-7654-1348-ADA9-137B691B5FFA}" destId="{A346AEC0-7532-474D-B2DA-20FB1527EA95}" srcOrd="1" destOrd="0" presId="urn:microsoft.com/office/officeart/2005/8/layout/process1"/>
    <dgm:cxn modelId="{2BDE1C75-3263-404D-9D05-6E21090A4EEB}" type="presParOf" srcId="{A346AEC0-7532-474D-B2DA-20FB1527EA95}" destId="{E8F5F2B8-07D1-2E49-938C-491A4DABD9BC}" srcOrd="0" destOrd="0" presId="urn:microsoft.com/office/officeart/2005/8/layout/process1"/>
    <dgm:cxn modelId="{A994B9B6-189C-B947-9EF2-CBCB8D6C653C}" type="presParOf" srcId="{951708B1-7654-1348-ADA9-137B691B5FFA}" destId="{0B91168F-4780-754A-90B0-C7CAE1F1ECC9}" srcOrd="2" destOrd="0" presId="urn:microsoft.com/office/officeart/2005/8/layout/process1"/>
    <dgm:cxn modelId="{2FEBEA2F-D7B5-0B4E-AE05-D386D3507FEB}" type="presParOf" srcId="{951708B1-7654-1348-ADA9-137B691B5FFA}" destId="{0946D1A7-FA88-F741-A672-FD5CB76F4F81}" srcOrd="3" destOrd="0" presId="urn:microsoft.com/office/officeart/2005/8/layout/process1"/>
    <dgm:cxn modelId="{FFBD191B-EA5A-1E43-BCD9-177E1565BE97}" type="presParOf" srcId="{0946D1A7-FA88-F741-A672-FD5CB76F4F81}" destId="{972FA0A0-D6DA-9247-BECB-C017AA73D4AD}" srcOrd="0" destOrd="0" presId="urn:microsoft.com/office/officeart/2005/8/layout/process1"/>
    <dgm:cxn modelId="{F20F63E5-0DF9-644F-94BB-275569939C94}" type="presParOf" srcId="{951708B1-7654-1348-ADA9-137B691B5FFA}" destId="{571859A4-2515-0F45-9177-55E7CEA709C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BDCFBF-52BD-F14D-A4AC-7C440E1447D1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413B662C-6412-294F-9BDD-DD30159AED9A}">
      <dgm:prSet phldrT="[Text]"/>
      <dgm:spPr/>
      <dgm:t>
        <a:bodyPr/>
        <a:lstStyle/>
        <a:p>
          <a:r>
            <a:rPr lang="en-US" dirty="0"/>
            <a:t>Ambiguous mapping</a:t>
          </a:r>
        </a:p>
      </dgm:t>
    </dgm:pt>
    <dgm:pt modelId="{693419DE-A551-EF42-8A08-5AA461978503}" type="parTrans" cxnId="{EDA21F01-4B24-6E45-B299-D1959A28AE46}">
      <dgm:prSet/>
      <dgm:spPr/>
      <dgm:t>
        <a:bodyPr/>
        <a:lstStyle/>
        <a:p>
          <a:endParaRPr lang="en-US"/>
        </a:p>
      </dgm:t>
    </dgm:pt>
    <dgm:pt modelId="{48BA6DD8-DEDE-4942-A837-F9FD439C0FFB}" type="sibTrans" cxnId="{EDA21F01-4B24-6E45-B299-D1959A28AE46}">
      <dgm:prSet/>
      <dgm:spPr/>
      <dgm:t>
        <a:bodyPr/>
        <a:lstStyle/>
        <a:p>
          <a:endParaRPr lang="en-US"/>
        </a:p>
      </dgm:t>
    </dgm:pt>
    <dgm:pt modelId="{CA0AFD48-E547-AB47-97F3-6330392545C9}">
      <dgm:prSet phldrT="[Text]"/>
      <dgm:spPr/>
      <dgm:t>
        <a:bodyPr/>
        <a:lstStyle/>
        <a:p>
          <a:r>
            <a:rPr lang="en-US" dirty="0"/>
            <a:t>No</a:t>
          </a:r>
          <a:r>
            <a:rPr lang="en-US" baseline="0" dirty="0"/>
            <a:t> additional filtering</a:t>
          </a:r>
          <a:endParaRPr lang="en-US" dirty="0"/>
        </a:p>
      </dgm:t>
    </dgm:pt>
    <dgm:pt modelId="{005039E1-2B72-B944-99D6-EB151F332DFB}" type="parTrans" cxnId="{9B86A93C-7DF4-4746-B337-36F1BBC3EA48}">
      <dgm:prSet/>
      <dgm:spPr/>
      <dgm:t>
        <a:bodyPr/>
        <a:lstStyle/>
        <a:p>
          <a:endParaRPr lang="en-US"/>
        </a:p>
      </dgm:t>
    </dgm:pt>
    <dgm:pt modelId="{192210C4-8CC9-7E49-B71F-8A313E6273EC}" type="sibTrans" cxnId="{9B86A93C-7DF4-4746-B337-36F1BBC3EA48}">
      <dgm:prSet/>
      <dgm:spPr/>
      <dgm:t>
        <a:bodyPr/>
        <a:lstStyle/>
        <a:p>
          <a:endParaRPr lang="en-US"/>
        </a:p>
      </dgm:t>
    </dgm:pt>
    <dgm:pt modelId="{DF5C6B62-1271-6D40-9767-E8464F547308}">
      <dgm:prSet phldrT="[Text]"/>
      <dgm:spPr/>
      <dgm:t>
        <a:bodyPr/>
        <a:lstStyle/>
        <a:p>
          <a:r>
            <a:rPr lang="en-US" dirty="0" err="1"/>
            <a:t>Bamtobed</a:t>
          </a:r>
          <a:endParaRPr lang="en-US" dirty="0"/>
        </a:p>
        <a:p>
          <a:r>
            <a:rPr lang="en-US" dirty="0"/>
            <a:t>IVG visualization</a:t>
          </a:r>
        </a:p>
      </dgm:t>
    </dgm:pt>
    <dgm:pt modelId="{97F13EBF-8411-ED4C-8110-603ACECD40D0}" type="parTrans" cxnId="{4BCD5D84-451E-BE47-9C62-847CAC8411E4}">
      <dgm:prSet/>
      <dgm:spPr/>
      <dgm:t>
        <a:bodyPr/>
        <a:lstStyle/>
        <a:p>
          <a:endParaRPr lang="en-US"/>
        </a:p>
      </dgm:t>
    </dgm:pt>
    <dgm:pt modelId="{E1B6D077-04D9-864B-B2EC-8831CAF69938}" type="sibTrans" cxnId="{4BCD5D84-451E-BE47-9C62-847CAC8411E4}">
      <dgm:prSet/>
      <dgm:spPr/>
      <dgm:t>
        <a:bodyPr/>
        <a:lstStyle/>
        <a:p>
          <a:endParaRPr lang="en-US"/>
        </a:p>
      </dgm:t>
    </dgm:pt>
    <dgm:pt modelId="{B0ECD9B6-4D0C-814A-B665-44FFE7C35870}" type="pres">
      <dgm:prSet presAssocID="{FDBDCFBF-52BD-F14D-A4AC-7C440E1447D1}" presName="Name0" presStyleCnt="0">
        <dgm:presLayoutVars>
          <dgm:dir/>
          <dgm:resizeHandles val="exact"/>
        </dgm:presLayoutVars>
      </dgm:prSet>
      <dgm:spPr/>
    </dgm:pt>
    <dgm:pt modelId="{AEF75CF1-AAAB-D24D-B7A5-1F116027E7A9}" type="pres">
      <dgm:prSet presAssocID="{413B662C-6412-294F-9BDD-DD30159AED9A}" presName="node" presStyleLbl="node1" presStyleIdx="0" presStyleCnt="3" custScaleX="63776" custScaleY="68262">
        <dgm:presLayoutVars>
          <dgm:bulletEnabled val="1"/>
        </dgm:presLayoutVars>
      </dgm:prSet>
      <dgm:spPr/>
    </dgm:pt>
    <dgm:pt modelId="{EEAF1519-0AFD-4C4B-8DA6-60DFF302EFFF}" type="pres">
      <dgm:prSet presAssocID="{48BA6DD8-DEDE-4942-A837-F9FD439C0FFB}" presName="sibTrans" presStyleLbl="sibTrans2D1" presStyleIdx="0" presStyleCnt="2"/>
      <dgm:spPr/>
    </dgm:pt>
    <dgm:pt modelId="{532107F7-D197-E548-A626-2D62CE81EFF9}" type="pres">
      <dgm:prSet presAssocID="{48BA6DD8-DEDE-4942-A837-F9FD439C0FFB}" presName="connectorText" presStyleLbl="sibTrans2D1" presStyleIdx="0" presStyleCnt="2"/>
      <dgm:spPr/>
    </dgm:pt>
    <dgm:pt modelId="{74F674A7-FB42-2746-96DD-9BB541A544F6}" type="pres">
      <dgm:prSet presAssocID="{CA0AFD48-E547-AB47-97F3-6330392545C9}" presName="node" presStyleLbl="node1" presStyleIdx="1" presStyleCnt="3" custScaleX="74071" custScaleY="52314">
        <dgm:presLayoutVars>
          <dgm:bulletEnabled val="1"/>
        </dgm:presLayoutVars>
      </dgm:prSet>
      <dgm:spPr/>
    </dgm:pt>
    <dgm:pt modelId="{04BB1473-AF7D-594A-86E0-36D74C0E3B8D}" type="pres">
      <dgm:prSet presAssocID="{192210C4-8CC9-7E49-B71F-8A313E6273EC}" presName="sibTrans" presStyleLbl="sibTrans2D1" presStyleIdx="1" presStyleCnt="2"/>
      <dgm:spPr/>
    </dgm:pt>
    <dgm:pt modelId="{88BB62AC-192C-0243-AB5B-71AC22CE4C0B}" type="pres">
      <dgm:prSet presAssocID="{192210C4-8CC9-7E49-B71F-8A313E6273EC}" presName="connectorText" presStyleLbl="sibTrans2D1" presStyleIdx="1" presStyleCnt="2"/>
      <dgm:spPr/>
    </dgm:pt>
    <dgm:pt modelId="{975B9664-931F-A549-B1A4-8DA4BB3E0FF8}" type="pres">
      <dgm:prSet presAssocID="{DF5C6B62-1271-6D40-9767-E8464F547308}" presName="node" presStyleLbl="node1" presStyleIdx="2" presStyleCnt="3" custScaleY="58031">
        <dgm:presLayoutVars>
          <dgm:bulletEnabled val="1"/>
        </dgm:presLayoutVars>
      </dgm:prSet>
      <dgm:spPr/>
    </dgm:pt>
  </dgm:ptLst>
  <dgm:cxnLst>
    <dgm:cxn modelId="{EDA21F01-4B24-6E45-B299-D1959A28AE46}" srcId="{FDBDCFBF-52BD-F14D-A4AC-7C440E1447D1}" destId="{413B662C-6412-294F-9BDD-DD30159AED9A}" srcOrd="0" destOrd="0" parTransId="{693419DE-A551-EF42-8A08-5AA461978503}" sibTransId="{48BA6DD8-DEDE-4942-A837-F9FD439C0FFB}"/>
    <dgm:cxn modelId="{AAD7630B-F8B7-E148-95AD-EDF96694D408}" type="presOf" srcId="{48BA6DD8-DEDE-4942-A837-F9FD439C0FFB}" destId="{EEAF1519-0AFD-4C4B-8DA6-60DFF302EFFF}" srcOrd="0" destOrd="0" presId="urn:microsoft.com/office/officeart/2005/8/layout/process1"/>
    <dgm:cxn modelId="{1C8FFD0B-188B-1145-AF97-74705F008B5D}" type="presOf" srcId="{DF5C6B62-1271-6D40-9767-E8464F547308}" destId="{975B9664-931F-A549-B1A4-8DA4BB3E0FF8}" srcOrd="0" destOrd="0" presId="urn:microsoft.com/office/officeart/2005/8/layout/process1"/>
    <dgm:cxn modelId="{D891D122-B460-7248-999A-B0892C72938B}" type="presOf" srcId="{413B662C-6412-294F-9BDD-DD30159AED9A}" destId="{AEF75CF1-AAAB-D24D-B7A5-1F116027E7A9}" srcOrd="0" destOrd="0" presId="urn:microsoft.com/office/officeart/2005/8/layout/process1"/>
    <dgm:cxn modelId="{9B86A93C-7DF4-4746-B337-36F1BBC3EA48}" srcId="{FDBDCFBF-52BD-F14D-A4AC-7C440E1447D1}" destId="{CA0AFD48-E547-AB47-97F3-6330392545C9}" srcOrd="1" destOrd="0" parTransId="{005039E1-2B72-B944-99D6-EB151F332DFB}" sibTransId="{192210C4-8CC9-7E49-B71F-8A313E6273EC}"/>
    <dgm:cxn modelId="{17E32474-5453-C54E-81D1-0A1888608A42}" type="presOf" srcId="{FDBDCFBF-52BD-F14D-A4AC-7C440E1447D1}" destId="{B0ECD9B6-4D0C-814A-B665-44FFE7C35870}" srcOrd="0" destOrd="0" presId="urn:microsoft.com/office/officeart/2005/8/layout/process1"/>
    <dgm:cxn modelId="{6D433878-45D5-AF48-81BD-48313A57AA67}" type="presOf" srcId="{CA0AFD48-E547-AB47-97F3-6330392545C9}" destId="{74F674A7-FB42-2746-96DD-9BB541A544F6}" srcOrd="0" destOrd="0" presId="urn:microsoft.com/office/officeart/2005/8/layout/process1"/>
    <dgm:cxn modelId="{4BCD5D84-451E-BE47-9C62-847CAC8411E4}" srcId="{FDBDCFBF-52BD-F14D-A4AC-7C440E1447D1}" destId="{DF5C6B62-1271-6D40-9767-E8464F547308}" srcOrd="2" destOrd="0" parTransId="{97F13EBF-8411-ED4C-8110-603ACECD40D0}" sibTransId="{E1B6D077-04D9-864B-B2EC-8831CAF69938}"/>
    <dgm:cxn modelId="{39143686-8400-DE4F-8B36-29B92796C2F1}" type="presOf" srcId="{48BA6DD8-DEDE-4942-A837-F9FD439C0FFB}" destId="{532107F7-D197-E548-A626-2D62CE81EFF9}" srcOrd="1" destOrd="0" presId="urn:microsoft.com/office/officeart/2005/8/layout/process1"/>
    <dgm:cxn modelId="{337614C4-FBBF-3E4B-9794-5D482C28973A}" type="presOf" srcId="{192210C4-8CC9-7E49-B71F-8A313E6273EC}" destId="{88BB62AC-192C-0243-AB5B-71AC22CE4C0B}" srcOrd="1" destOrd="0" presId="urn:microsoft.com/office/officeart/2005/8/layout/process1"/>
    <dgm:cxn modelId="{7076CCFD-1CD5-A245-9D9D-8E02C6F42E55}" type="presOf" srcId="{192210C4-8CC9-7E49-B71F-8A313E6273EC}" destId="{04BB1473-AF7D-594A-86E0-36D74C0E3B8D}" srcOrd="0" destOrd="0" presId="urn:microsoft.com/office/officeart/2005/8/layout/process1"/>
    <dgm:cxn modelId="{EBD45C3B-EEFC-E043-9B9F-198EB25016D1}" type="presParOf" srcId="{B0ECD9B6-4D0C-814A-B665-44FFE7C35870}" destId="{AEF75CF1-AAAB-D24D-B7A5-1F116027E7A9}" srcOrd="0" destOrd="0" presId="urn:microsoft.com/office/officeart/2005/8/layout/process1"/>
    <dgm:cxn modelId="{3AC56A79-A008-F045-AAFF-075CE66BDC94}" type="presParOf" srcId="{B0ECD9B6-4D0C-814A-B665-44FFE7C35870}" destId="{EEAF1519-0AFD-4C4B-8DA6-60DFF302EFFF}" srcOrd="1" destOrd="0" presId="urn:microsoft.com/office/officeart/2005/8/layout/process1"/>
    <dgm:cxn modelId="{BF70DB31-26DC-FC42-8E96-203FF00D4B09}" type="presParOf" srcId="{EEAF1519-0AFD-4C4B-8DA6-60DFF302EFFF}" destId="{532107F7-D197-E548-A626-2D62CE81EFF9}" srcOrd="0" destOrd="0" presId="urn:microsoft.com/office/officeart/2005/8/layout/process1"/>
    <dgm:cxn modelId="{B0FBDF29-1C0F-8B45-89F4-B3D75248CC8C}" type="presParOf" srcId="{B0ECD9B6-4D0C-814A-B665-44FFE7C35870}" destId="{74F674A7-FB42-2746-96DD-9BB541A544F6}" srcOrd="2" destOrd="0" presId="urn:microsoft.com/office/officeart/2005/8/layout/process1"/>
    <dgm:cxn modelId="{1D204073-07D7-564F-8404-C60C6B500787}" type="presParOf" srcId="{B0ECD9B6-4D0C-814A-B665-44FFE7C35870}" destId="{04BB1473-AF7D-594A-86E0-36D74C0E3B8D}" srcOrd="3" destOrd="0" presId="urn:microsoft.com/office/officeart/2005/8/layout/process1"/>
    <dgm:cxn modelId="{033F8B36-DB4E-7C40-862B-C6088BE60A2F}" type="presParOf" srcId="{04BB1473-AF7D-594A-86E0-36D74C0E3B8D}" destId="{88BB62AC-192C-0243-AB5B-71AC22CE4C0B}" srcOrd="0" destOrd="0" presId="urn:microsoft.com/office/officeart/2005/8/layout/process1"/>
    <dgm:cxn modelId="{9691D0CB-ACDB-B040-92BE-E72855F7C630}" type="presParOf" srcId="{B0ECD9B6-4D0C-814A-B665-44FFE7C35870}" destId="{975B9664-931F-A549-B1A4-8DA4BB3E0FF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E74DFA-CC4A-FC4D-9A67-55CCA66E59E0}" type="doc">
      <dgm:prSet loTypeId="urn:microsoft.com/office/officeart/2005/8/layout/process1" loCatId="" qsTypeId="urn:microsoft.com/office/officeart/2005/8/quickstyle/simple1" qsCatId="simple" csTypeId="urn:microsoft.com/office/officeart/2005/8/colors/accent2_2" csCatId="accent2" phldr="1"/>
      <dgm:spPr/>
    </dgm:pt>
    <dgm:pt modelId="{A648C905-0C41-1441-BCC6-FA228D93F556}">
      <dgm:prSet phldrT="[Text]"/>
      <dgm:spPr/>
      <dgm:t>
        <a:bodyPr/>
        <a:lstStyle/>
        <a:p>
          <a:r>
            <a:rPr lang="en-US" dirty="0"/>
            <a:t>Mapped to hg38, unmapped reads mapped to KT899744 </a:t>
          </a:r>
        </a:p>
      </dgm:t>
    </dgm:pt>
    <dgm:pt modelId="{86DE9BBD-18A6-674A-8C6D-D12F9ADA456F}" type="parTrans" cxnId="{99B71507-EF03-6C40-8FDE-7699A975F855}">
      <dgm:prSet/>
      <dgm:spPr/>
      <dgm:t>
        <a:bodyPr/>
        <a:lstStyle/>
        <a:p>
          <a:endParaRPr lang="en-US"/>
        </a:p>
      </dgm:t>
    </dgm:pt>
    <dgm:pt modelId="{8CD43A43-20AC-8F4D-A319-44E7C9F35F78}" type="sibTrans" cxnId="{99B71507-EF03-6C40-8FDE-7699A975F855}">
      <dgm:prSet/>
      <dgm:spPr/>
      <dgm:t>
        <a:bodyPr/>
        <a:lstStyle/>
        <a:p>
          <a:endParaRPr lang="en-US"/>
        </a:p>
      </dgm:t>
    </dgm:pt>
    <dgm:pt modelId="{62099309-EAB7-9F4C-9D4B-FC7D90E0B8FC}">
      <dgm:prSet phldrT="[Text]"/>
      <dgm:spPr/>
      <dgm:t>
        <a:bodyPr/>
        <a:lstStyle/>
        <a:p>
          <a:r>
            <a:rPr lang="en-US" dirty="0"/>
            <a:t>–no-</a:t>
          </a:r>
          <a:r>
            <a:rPr lang="en-US" dirty="0" err="1"/>
            <a:t>unal</a:t>
          </a:r>
          <a:r>
            <a:rPr lang="en-US" dirty="0"/>
            <a:t> –local –very-sensitive-local –</a:t>
          </a:r>
          <a:r>
            <a:rPr lang="en-US" dirty="0" err="1"/>
            <a:t>nodiscordant</a:t>
          </a:r>
          <a:r>
            <a:rPr lang="en-US" dirty="0"/>
            <a:t> –no-mixed –contain –overlap –dovetail –phred33 </a:t>
          </a:r>
        </a:p>
      </dgm:t>
    </dgm:pt>
    <dgm:pt modelId="{29C17E6B-F4C6-3C46-8825-A1AAB45BB3B3}" type="parTrans" cxnId="{60D05C1B-30DD-6B44-BF62-C382F3FD167E}">
      <dgm:prSet/>
      <dgm:spPr/>
      <dgm:t>
        <a:bodyPr/>
        <a:lstStyle/>
        <a:p>
          <a:endParaRPr lang="en-US"/>
        </a:p>
      </dgm:t>
    </dgm:pt>
    <dgm:pt modelId="{4F2A85B7-75A0-1C4D-A22D-15C2F45C05C9}" type="sibTrans" cxnId="{60D05C1B-30DD-6B44-BF62-C382F3FD167E}">
      <dgm:prSet/>
      <dgm:spPr/>
      <dgm:t>
        <a:bodyPr/>
        <a:lstStyle/>
        <a:p>
          <a:endParaRPr lang="en-US"/>
        </a:p>
      </dgm:t>
    </dgm:pt>
    <dgm:pt modelId="{CC440F96-FA39-D64B-BFD6-706AC7D70065}">
      <dgm:prSet phldrT="[Text]"/>
      <dgm:spPr/>
      <dgm:t>
        <a:bodyPr/>
        <a:lstStyle/>
        <a:p>
          <a:r>
            <a:rPr lang="en-US" dirty="0" err="1"/>
            <a:t>CollectInsertSizeMetrics</a:t>
          </a:r>
          <a:r>
            <a:rPr lang="en-US" dirty="0"/>
            <a:t> </a:t>
          </a:r>
        </a:p>
        <a:p>
          <a:r>
            <a:rPr lang="en-US" dirty="0" err="1"/>
            <a:t>bamCoverage</a:t>
          </a:r>
          <a:endParaRPr lang="en-US" dirty="0"/>
        </a:p>
        <a:p>
          <a:r>
            <a:rPr lang="en-US" dirty="0"/>
            <a:t>IVG visualization</a:t>
          </a:r>
        </a:p>
      </dgm:t>
    </dgm:pt>
    <dgm:pt modelId="{6CEEA2CA-13E5-B249-B283-46F4229F1795}" type="parTrans" cxnId="{3B13903E-8EB1-1D4D-BFAE-FBF3C9929998}">
      <dgm:prSet/>
      <dgm:spPr/>
      <dgm:t>
        <a:bodyPr/>
        <a:lstStyle/>
        <a:p>
          <a:endParaRPr lang="en-US"/>
        </a:p>
      </dgm:t>
    </dgm:pt>
    <dgm:pt modelId="{02B287B1-06DD-7C47-BBF6-30E4419FDCE6}" type="sibTrans" cxnId="{3B13903E-8EB1-1D4D-BFAE-FBF3C9929998}">
      <dgm:prSet/>
      <dgm:spPr/>
      <dgm:t>
        <a:bodyPr/>
        <a:lstStyle/>
        <a:p>
          <a:endParaRPr lang="en-US"/>
        </a:p>
      </dgm:t>
    </dgm:pt>
    <dgm:pt modelId="{6426F4C7-FCA6-634A-B3F1-B64CB84323DF}" type="pres">
      <dgm:prSet presAssocID="{A4E74DFA-CC4A-FC4D-9A67-55CCA66E59E0}" presName="Name0" presStyleCnt="0">
        <dgm:presLayoutVars>
          <dgm:dir/>
          <dgm:resizeHandles val="exact"/>
        </dgm:presLayoutVars>
      </dgm:prSet>
      <dgm:spPr/>
    </dgm:pt>
    <dgm:pt modelId="{079410A5-3DE7-3D47-B8AF-4636CD2A8E13}" type="pres">
      <dgm:prSet presAssocID="{A648C905-0C41-1441-BCC6-FA228D93F556}" presName="node" presStyleLbl="node1" presStyleIdx="0" presStyleCnt="3" custScaleX="76576" custScaleY="55051">
        <dgm:presLayoutVars>
          <dgm:bulletEnabled val="1"/>
        </dgm:presLayoutVars>
      </dgm:prSet>
      <dgm:spPr/>
    </dgm:pt>
    <dgm:pt modelId="{BBD26E42-9B51-1748-934C-CBFBB9916F39}" type="pres">
      <dgm:prSet presAssocID="{8CD43A43-20AC-8F4D-A319-44E7C9F35F78}" presName="sibTrans" presStyleLbl="sibTrans2D1" presStyleIdx="0" presStyleCnt="2"/>
      <dgm:spPr/>
    </dgm:pt>
    <dgm:pt modelId="{D65A49DE-BC60-1848-84EC-199F450F1B0B}" type="pres">
      <dgm:prSet presAssocID="{8CD43A43-20AC-8F4D-A319-44E7C9F35F78}" presName="connectorText" presStyleLbl="sibTrans2D1" presStyleIdx="0" presStyleCnt="2"/>
      <dgm:spPr/>
    </dgm:pt>
    <dgm:pt modelId="{BEE76C95-1054-BC43-9AEB-3DE3614AF305}" type="pres">
      <dgm:prSet presAssocID="{62099309-EAB7-9F4C-9D4B-FC7D90E0B8FC}" presName="node" presStyleLbl="node1" presStyleIdx="1" presStyleCnt="3" custScaleX="105069" custScaleY="70163">
        <dgm:presLayoutVars>
          <dgm:bulletEnabled val="1"/>
        </dgm:presLayoutVars>
      </dgm:prSet>
      <dgm:spPr/>
    </dgm:pt>
    <dgm:pt modelId="{F6256161-8465-1044-83B3-1AAF6AB33D73}" type="pres">
      <dgm:prSet presAssocID="{4F2A85B7-75A0-1C4D-A22D-15C2F45C05C9}" presName="sibTrans" presStyleLbl="sibTrans2D1" presStyleIdx="1" presStyleCnt="2"/>
      <dgm:spPr/>
    </dgm:pt>
    <dgm:pt modelId="{5F736DE9-ACDD-6D47-99F6-F9424FAA5337}" type="pres">
      <dgm:prSet presAssocID="{4F2A85B7-75A0-1C4D-A22D-15C2F45C05C9}" presName="connectorText" presStyleLbl="sibTrans2D1" presStyleIdx="1" presStyleCnt="2"/>
      <dgm:spPr/>
    </dgm:pt>
    <dgm:pt modelId="{12363AAE-2BF0-374A-B702-44EC0E59BFD3}" type="pres">
      <dgm:prSet presAssocID="{CC440F96-FA39-D64B-BFD6-706AC7D70065}" presName="node" presStyleLbl="node1" presStyleIdx="2" presStyleCnt="3" custScaleY="70163">
        <dgm:presLayoutVars>
          <dgm:bulletEnabled val="1"/>
        </dgm:presLayoutVars>
      </dgm:prSet>
      <dgm:spPr/>
    </dgm:pt>
  </dgm:ptLst>
  <dgm:cxnLst>
    <dgm:cxn modelId="{99B71507-EF03-6C40-8FDE-7699A975F855}" srcId="{A4E74DFA-CC4A-FC4D-9A67-55CCA66E59E0}" destId="{A648C905-0C41-1441-BCC6-FA228D93F556}" srcOrd="0" destOrd="0" parTransId="{86DE9BBD-18A6-674A-8C6D-D12F9ADA456F}" sibTransId="{8CD43A43-20AC-8F4D-A319-44E7C9F35F78}"/>
    <dgm:cxn modelId="{C311C807-54EA-2C4C-A596-869D8911E14D}" type="presOf" srcId="{CC440F96-FA39-D64B-BFD6-706AC7D70065}" destId="{12363AAE-2BF0-374A-B702-44EC0E59BFD3}" srcOrd="0" destOrd="0" presId="urn:microsoft.com/office/officeart/2005/8/layout/process1"/>
    <dgm:cxn modelId="{60D05C1B-30DD-6B44-BF62-C382F3FD167E}" srcId="{A4E74DFA-CC4A-FC4D-9A67-55CCA66E59E0}" destId="{62099309-EAB7-9F4C-9D4B-FC7D90E0B8FC}" srcOrd="1" destOrd="0" parTransId="{29C17E6B-F4C6-3C46-8825-A1AAB45BB3B3}" sibTransId="{4F2A85B7-75A0-1C4D-A22D-15C2F45C05C9}"/>
    <dgm:cxn modelId="{233BF81F-8CA1-BD46-8015-08A8F87E94F2}" type="presOf" srcId="{62099309-EAB7-9F4C-9D4B-FC7D90E0B8FC}" destId="{BEE76C95-1054-BC43-9AEB-3DE3614AF305}" srcOrd="0" destOrd="0" presId="urn:microsoft.com/office/officeart/2005/8/layout/process1"/>
    <dgm:cxn modelId="{DEDAC523-6D04-614C-8693-67745C3E6A9E}" type="presOf" srcId="{A648C905-0C41-1441-BCC6-FA228D93F556}" destId="{079410A5-3DE7-3D47-B8AF-4636CD2A8E13}" srcOrd="0" destOrd="0" presId="urn:microsoft.com/office/officeart/2005/8/layout/process1"/>
    <dgm:cxn modelId="{20769824-6B48-124A-803E-E8FB77C5279B}" type="presOf" srcId="{4F2A85B7-75A0-1C4D-A22D-15C2F45C05C9}" destId="{F6256161-8465-1044-83B3-1AAF6AB33D73}" srcOrd="0" destOrd="0" presId="urn:microsoft.com/office/officeart/2005/8/layout/process1"/>
    <dgm:cxn modelId="{3B13903E-8EB1-1D4D-BFAE-FBF3C9929998}" srcId="{A4E74DFA-CC4A-FC4D-9A67-55CCA66E59E0}" destId="{CC440F96-FA39-D64B-BFD6-706AC7D70065}" srcOrd="2" destOrd="0" parTransId="{6CEEA2CA-13E5-B249-B283-46F4229F1795}" sibTransId="{02B287B1-06DD-7C47-BBF6-30E4419FDCE6}"/>
    <dgm:cxn modelId="{FD26C78B-BEEC-9647-A13B-5CE7CD95B14E}" type="presOf" srcId="{A4E74DFA-CC4A-FC4D-9A67-55CCA66E59E0}" destId="{6426F4C7-FCA6-634A-B3F1-B64CB84323DF}" srcOrd="0" destOrd="0" presId="urn:microsoft.com/office/officeart/2005/8/layout/process1"/>
    <dgm:cxn modelId="{16CD8ADB-AE01-2742-8A25-60C7B00991DF}" type="presOf" srcId="{8CD43A43-20AC-8F4D-A319-44E7C9F35F78}" destId="{D65A49DE-BC60-1848-84EC-199F450F1B0B}" srcOrd="1" destOrd="0" presId="urn:microsoft.com/office/officeart/2005/8/layout/process1"/>
    <dgm:cxn modelId="{E0044CF3-8DED-5C4E-A316-D16569B9AFEB}" type="presOf" srcId="{4F2A85B7-75A0-1C4D-A22D-15C2F45C05C9}" destId="{5F736DE9-ACDD-6D47-99F6-F9424FAA5337}" srcOrd="1" destOrd="0" presId="urn:microsoft.com/office/officeart/2005/8/layout/process1"/>
    <dgm:cxn modelId="{4D8C2BF4-1E6D-6745-B173-5AFA91233361}" type="presOf" srcId="{8CD43A43-20AC-8F4D-A319-44E7C9F35F78}" destId="{BBD26E42-9B51-1748-934C-CBFBB9916F39}" srcOrd="0" destOrd="0" presId="urn:microsoft.com/office/officeart/2005/8/layout/process1"/>
    <dgm:cxn modelId="{908336D1-B915-CA4A-8E84-2C21979380DA}" type="presParOf" srcId="{6426F4C7-FCA6-634A-B3F1-B64CB84323DF}" destId="{079410A5-3DE7-3D47-B8AF-4636CD2A8E13}" srcOrd="0" destOrd="0" presId="urn:microsoft.com/office/officeart/2005/8/layout/process1"/>
    <dgm:cxn modelId="{F50E2FAE-0519-5744-840E-14C111542C47}" type="presParOf" srcId="{6426F4C7-FCA6-634A-B3F1-B64CB84323DF}" destId="{BBD26E42-9B51-1748-934C-CBFBB9916F39}" srcOrd="1" destOrd="0" presId="urn:microsoft.com/office/officeart/2005/8/layout/process1"/>
    <dgm:cxn modelId="{9574007A-A262-D94F-880F-B540D084A035}" type="presParOf" srcId="{BBD26E42-9B51-1748-934C-CBFBB9916F39}" destId="{D65A49DE-BC60-1848-84EC-199F450F1B0B}" srcOrd="0" destOrd="0" presId="urn:microsoft.com/office/officeart/2005/8/layout/process1"/>
    <dgm:cxn modelId="{4D04A04F-AD17-ED40-85C8-2CF6BBC5721D}" type="presParOf" srcId="{6426F4C7-FCA6-634A-B3F1-B64CB84323DF}" destId="{BEE76C95-1054-BC43-9AEB-3DE3614AF305}" srcOrd="2" destOrd="0" presId="urn:microsoft.com/office/officeart/2005/8/layout/process1"/>
    <dgm:cxn modelId="{08FC956C-3AF9-8D44-988E-706497663243}" type="presParOf" srcId="{6426F4C7-FCA6-634A-B3F1-B64CB84323DF}" destId="{F6256161-8465-1044-83B3-1AAF6AB33D73}" srcOrd="3" destOrd="0" presId="urn:microsoft.com/office/officeart/2005/8/layout/process1"/>
    <dgm:cxn modelId="{4F48B793-9F59-2744-A0DF-CCBFE9F912BA}" type="presParOf" srcId="{F6256161-8465-1044-83B3-1AAF6AB33D73}" destId="{5F736DE9-ACDD-6D47-99F6-F9424FAA5337}" srcOrd="0" destOrd="0" presId="urn:microsoft.com/office/officeart/2005/8/layout/process1"/>
    <dgm:cxn modelId="{E0AB0DC8-3235-5E44-8235-612CBCCD918C}" type="presParOf" srcId="{6426F4C7-FCA6-634A-B3F1-B64CB84323DF}" destId="{12363AAE-2BF0-374A-B702-44EC0E59BFD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F2C6D9-6122-C14D-9F1B-36E57A797C79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5CE8DE2E-6931-DD4C-B8FF-7C02E0D84F4E}">
      <dgm:prSet phldrT="[Text]"/>
      <dgm:spPr/>
      <dgm:t>
        <a:bodyPr/>
        <a:lstStyle/>
        <a:p>
          <a:r>
            <a:rPr lang="en-US" dirty="0"/>
            <a:t>Mapped simultaneously to hg19 &amp; JQ673480</a:t>
          </a:r>
        </a:p>
      </dgm:t>
    </dgm:pt>
    <dgm:pt modelId="{E20993EB-7FD8-4045-B2AB-1A182D291AF7}" type="parTrans" cxnId="{C4C1858D-7EA4-0E4F-A1B4-9286BFA73E07}">
      <dgm:prSet/>
      <dgm:spPr/>
      <dgm:t>
        <a:bodyPr/>
        <a:lstStyle/>
        <a:p>
          <a:endParaRPr lang="en-US"/>
        </a:p>
      </dgm:t>
    </dgm:pt>
    <dgm:pt modelId="{C360654D-3172-5248-8C36-74E1A371F972}" type="sibTrans" cxnId="{C4C1858D-7EA4-0E4F-A1B4-9286BFA73E07}">
      <dgm:prSet/>
      <dgm:spPr/>
      <dgm:t>
        <a:bodyPr/>
        <a:lstStyle/>
        <a:p>
          <a:endParaRPr lang="en-US"/>
        </a:p>
      </dgm:t>
    </dgm:pt>
    <dgm:pt modelId="{A9847411-63BC-D847-85D0-C27C82571F7C}">
      <dgm:prSet phldrT="[Text]"/>
      <dgm:spPr/>
      <dgm:t>
        <a:bodyPr/>
        <a:lstStyle/>
        <a:p>
          <a:r>
            <a:rPr lang="en-US" dirty="0"/>
            <a:t>Bowtie2 with no additional filters</a:t>
          </a:r>
        </a:p>
      </dgm:t>
    </dgm:pt>
    <dgm:pt modelId="{EBE35C0A-EF5F-1542-B5EC-EBEE28B069DF}" type="parTrans" cxnId="{AFF5852F-4B26-B544-B0FD-E9B1D7DCB7E1}">
      <dgm:prSet/>
      <dgm:spPr/>
      <dgm:t>
        <a:bodyPr/>
        <a:lstStyle/>
        <a:p>
          <a:endParaRPr lang="en-US"/>
        </a:p>
      </dgm:t>
    </dgm:pt>
    <dgm:pt modelId="{0D435D0E-71F4-2340-857F-2F424A0BB4D5}" type="sibTrans" cxnId="{AFF5852F-4B26-B544-B0FD-E9B1D7DCB7E1}">
      <dgm:prSet/>
      <dgm:spPr/>
      <dgm:t>
        <a:bodyPr/>
        <a:lstStyle/>
        <a:p>
          <a:endParaRPr lang="en-US"/>
        </a:p>
      </dgm:t>
    </dgm:pt>
    <dgm:pt modelId="{531DB579-64CA-224E-8BA7-BB72DA78FE76}">
      <dgm:prSet phldrT="[Text]"/>
      <dgm:spPr/>
      <dgm:t>
        <a:bodyPr/>
        <a:lstStyle/>
        <a:p>
          <a:r>
            <a:rPr lang="en-US" dirty="0"/>
            <a:t>Remove mitochondrial, blacklisted regions, and duplicated reads</a:t>
          </a:r>
        </a:p>
      </dgm:t>
    </dgm:pt>
    <dgm:pt modelId="{40B2BD05-361C-9345-ACD2-7EF341C340B9}" type="parTrans" cxnId="{E5565414-9D91-2542-B517-1755B907AA24}">
      <dgm:prSet/>
      <dgm:spPr/>
      <dgm:t>
        <a:bodyPr/>
        <a:lstStyle/>
        <a:p>
          <a:endParaRPr lang="en-US"/>
        </a:p>
      </dgm:t>
    </dgm:pt>
    <dgm:pt modelId="{45CA455C-483F-494C-B5A2-8C66C05B2DA0}" type="sibTrans" cxnId="{E5565414-9D91-2542-B517-1755B907AA24}">
      <dgm:prSet/>
      <dgm:spPr/>
      <dgm:t>
        <a:bodyPr/>
        <a:lstStyle/>
        <a:p>
          <a:endParaRPr lang="en-US"/>
        </a:p>
      </dgm:t>
    </dgm:pt>
    <dgm:pt modelId="{7E6D52AC-B3FB-0147-A20B-723C8715F629}">
      <dgm:prSet phldrT="[Text]"/>
      <dgm:spPr/>
      <dgm:t>
        <a:bodyPr/>
        <a:lstStyle/>
        <a:p>
          <a:r>
            <a:rPr lang="en-US" dirty="0"/>
            <a:t>Split into cellular and viral files</a:t>
          </a:r>
        </a:p>
      </dgm:t>
    </dgm:pt>
    <dgm:pt modelId="{5EAEF027-F1EF-D74D-B3A4-F71EABDDD475}" type="parTrans" cxnId="{6988BB17-E48A-124E-97C3-6D0739A81F56}">
      <dgm:prSet/>
      <dgm:spPr/>
      <dgm:t>
        <a:bodyPr/>
        <a:lstStyle/>
        <a:p>
          <a:endParaRPr lang="en-US"/>
        </a:p>
      </dgm:t>
    </dgm:pt>
    <dgm:pt modelId="{BD91D00B-DCD6-8E43-8DF1-1F1CEEAE5225}" type="sibTrans" cxnId="{6988BB17-E48A-124E-97C3-6D0739A81F56}">
      <dgm:prSet/>
      <dgm:spPr/>
      <dgm:t>
        <a:bodyPr/>
        <a:lstStyle/>
        <a:p>
          <a:endParaRPr lang="en-US"/>
        </a:p>
      </dgm:t>
    </dgm:pt>
    <dgm:pt modelId="{E5985FE0-7628-AA43-858B-ECB966C98D7B}">
      <dgm:prSet phldrT="[Text]"/>
      <dgm:spPr/>
      <dgm:t>
        <a:bodyPr/>
        <a:lstStyle/>
        <a:p>
          <a:r>
            <a:rPr lang="en-US" dirty="0"/>
            <a:t>homemade histograms &amp; </a:t>
          </a:r>
          <a:r>
            <a:rPr lang="en-US" dirty="0" err="1"/>
            <a:t>Gviz</a:t>
          </a:r>
          <a:endParaRPr lang="en-US" dirty="0"/>
        </a:p>
      </dgm:t>
    </dgm:pt>
    <dgm:pt modelId="{FBDA6AE4-F94A-1043-88E2-2671761BF018}" type="parTrans" cxnId="{6ACA039C-E498-F24C-8CAF-39288B4AD8FC}">
      <dgm:prSet/>
      <dgm:spPr/>
      <dgm:t>
        <a:bodyPr/>
        <a:lstStyle/>
        <a:p>
          <a:endParaRPr lang="en-US"/>
        </a:p>
      </dgm:t>
    </dgm:pt>
    <dgm:pt modelId="{1CA97ECA-9F90-2F48-B827-8349B5562C77}" type="sibTrans" cxnId="{6ACA039C-E498-F24C-8CAF-39288B4AD8FC}">
      <dgm:prSet/>
      <dgm:spPr/>
      <dgm:t>
        <a:bodyPr/>
        <a:lstStyle/>
        <a:p>
          <a:endParaRPr lang="en-US"/>
        </a:p>
      </dgm:t>
    </dgm:pt>
    <dgm:pt modelId="{4064383D-F2C8-5247-8997-F666EF8FB8D4}" type="pres">
      <dgm:prSet presAssocID="{14F2C6D9-6122-C14D-9F1B-36E57A797C79}" presName="Name0" presStyleCnt="0">
        <dgm:presLayoutVars>
          <dgm:dir/>
          <dgm:resizeHandles val="exact"/>
        </dgm:presLayoutVars>
      </dgm:prSet>
      <dgm:spPr/>
    </dgm:pt>
    <dgm:pt modelId="{CC0C06D5-D25C-3C41-B1C9-D339B016622E}" type="pres">
      <dgm:prSet presAssocID="{5CE8DE2E-6931-DD4C-B8FF-7C02E0D84F4E}" presName="node" presStyleLbl="node1" presStyleIdx="0" presStyleCnt="5">
        <dgm:presLayoutVars>
          <dgm:bulletEnabled val="1"/>
        </dgm:presLayoutVars>
      </dgm:prSet>
      <dgm:spPr/>
    </dgm:pt>
    <dgm:pt modelId="{A0FFF64F-998D-7E4B-A13A-9A0AC7E10AAE}" type="pres">
      <dgm:prSet presAssocID="{C360654D-3172-5248-8C36-74E1A371F972}" presName="sibTrans" presStyleLbl="sibTrans2D1" presStyleIdx="0" presStyleCnt="4"/>
      <dgm:spPr/>
    </dgm:pt>
    <dgm:pt modelId="{D1D7DEB4-CFE4-A84E-9B64-B80002D826A0}" type="pres">
      <dgm:prSet presAssocID="{C360654D-3172-5248-8C36-74E1A371F972}" presName="connectorText" presStyleLbl="sibTrans2D1" presStyleIdx="0" presStyleCnt="4"/>
      <dgm:spPr/>
    </dgm:pt>
    <dgm:pt modelId="{19208FE1-E767-CD46-BCCA-102DDF44D4D0}" type="pres">
      <dgm:prSet presAssocID="{A9847411-63BC-D847-85D0-C27C82571F7C}" presName="node" presStyleLbl="node1" presStyleIdx="1" presStyleCnt="5">
        <dgm:presLayoutVars>
          <dgm:bulletEnabled val="1"/>
        </dgm:presLayoutVars>
      </dgm:prSet>
      <dgm:spPr/>
    </dgm:pt>
    <dgm:pt modelId="{D37984B2-96D6-5040-9591-8E1C0BDCCE40}" type="pres">
      <dgm:prSet presAssocID="{0D435D0E-71F4-2340-857F-2F424A0BB4D5}" presName="sibTrans" presStyleLbl="sibTrans2D1" presStyleIdx="1" presStyleCnt="4"/>
      <dgm:spPr/>
    </dgm:pt>
    <dgm:pt modelId="{FA7C2633-D1FF-B044-A6BC-3F4CAC369654}" type="pres">
      <dgm:prSet presAssocID="{0D435D0E-71F4-2340-857F-2F424A0BB4D5}" presName="connectorText" presStyleLbl="sibTrans2D1" presStyleIdx="1" presStyleCnt="4"/>
      <dgm:spPr/>
    </dgm:pt>
    <dgm:pt modelId="{5DE9B1E3-31BC-1B4E-BA9E-323FCF34C777}" type="pres">
      <dgm:prSet presAssocID="{531DB579-64CA-224E-8BA7-BB72DA78FE76}" presName="node" presStyleLbl="node1" presStyleIdx="2" presStyleCnt="5">
        <dgm:presLayoutVars>
          <dgm:bulletEnabled val="1"/>
        </dgm:presLayoutVars>
      </dgm:prSet>
      <dgm:spPr/>
    </dgm:pt>
    <dgm:pt modelId="{1C8BDE4E-8D93-294E-98E5-44088A16DDAD}" type="pres">
      <dgm:prSet presAssocID="{45CA455C-483F-494C-B5A2-8C66C05B2DA0}" presName="sibTrans" presStyleLbl="sibTrans2D1" presStyleIdx="2" presStyleCnt="4"/>
      <dgm:spPr/>
    </dgm:pt>
    <dgm:pt modelId="{DE092C57-5925-F74A-85B4-9BC62935DEBB}" type="pres">
      <dgm:prSet presAssocID="{45CA455C-483F-494C-B5A2-8C66C05B2DA0}" presName="connectorText" presStyleLbl="sibTrans2D1" presStyleIdx="2" presStyleCnt="4"/>
      <dgm:spPr/>
    </dgm:pt>
    <dgm:pt modelId="{928993BA-C9D6-734E-BB08-A415783AD163}" type="pres">
      <dgm:prSet presAssocID="{7E6D52AC-B3FB-0147-A20B-723C8715F629}" presName="node" presStyleLbl="node1" presStyleIdx="3" presStyleCnt="5">
        <dgm:presLayoutVars>
          <dgm:bulletEnabled val="1"/>
        </dgm:presLayoutVars>
      </dgm:prSet>
      <dgm:spPr/>
    </dgm:pt>
    <dgm:pt modelId="{EE4A8E7B-AD83-D140-8410-88F56943DAC4}" type="pres">
      <dgm:prSet presAssocID="{BD91D00B-DCD6-8E43-8DF1-1F1CEEAE5225}" presName="sibTrans" presStyleLbl="sibTrans2D1" presStyleIdx="3" presStyleCnt="4"/>
      <dgm:spPr/>
    </dgm:pt>
    <dgm:pt modelId="{F984AE49-11DB-AB4B-9DBB-23EBD5B92F2C}" type="pres">
      <dgm:prSet presAssocID="{BD91D00B-DCD6-8E43-8DF1-1F1CEEAE5225}" presName="connectorText" presStyleLbl="sibTrans2D1" presStyleIdx="3" presStyleCnt="4"/>
      <dgm:spPr/>
    </dgm:pt>
    <dgm:pt modelId="{3FF42B12-3B2B-DD40-BC06-003BD9C0BBA5}" type="pres">
      <dgm:prSet presAssocID="{E5985FE0-7628-AA43-858B-ECB966C98D7B}" presName="node" presStyleLbl="node1" presStyleIdx="4" presStyleCnt="5">
        <dgm:presLayoutVars>
          <dgm:bulletEnabled val="1"/>
        </dgm:presLayoutVars>
      </dgm:prSet>
      <dgm:spPr/>
    </dgm:pt>
  </dgm:ptLst>
  <dgm:cxnLst>
    <dgm:cxn modelId="{E5565414-9D91-2542-B517-1755B907AA24}" srcId="{14F2C6D9-6122-C14D-9F1B-36E57A797C79}" destId="{531DB579-64CA-224E-8BA7-BB72DA78FE76}" srcOrd="2" destOrd="0" parTransId="{40B2BD05-361C-9345-ACD2-7EF341C340B9}" sibTransId="{45CA455C-483F-494C-B5A2-8C66C05B2DA0}"/>
    <dgm:cxn modelId="{6988BB17-E48A-124E-97C3-6D0739A81F56}" srcId="{14F2C6D9-6122-C14D-9F1B-36E57A797C79}" destId="{7E6D52AC-B3FB-0147-A20B-723C8715F629}" srcOrd="3" destOrd="0" parTransId="{5EAEF027-F1EF-D74D-B3A4-F71EABDDD475}" sibTransId="{BD91D00B-DCD6-8E43-8DF1-1F1CEEAE5225}"/>
    <dgm:cxn modelId="{36CA001C-BDEC-F94B-8223-B756E4BF877D}" type="presOf" srcId="{C360654D-3172-5248-8C36-74E1A371F972}" destId="{A0FFF64F-998D-7E4B-A13A-9A0AC7E10AAE}" srcOrd="0" destOrd="0" presId="urn:microsoft.com/office/officeart/2005/8/layout/process1"/>
    <dgm:cxn modelId="{A2A1631E-4F51-9040-9533-64CB35AD458B}" type="presOf" srcId="{A9847411-63BC-D847-85D0-C27C82571F7C}" destId="{19208FE1-E767-CD46-BCCA-102DDF44D4D0}" srcOrd="0" destOrd="0" presId="urn:microsoft.com/office/officeart/2005/8/layout/process1"/>
    <dgm:cxn modelId="{52C59D1F-ED3B-C040-8890-B0C1A601E27F}" type="presOf" srcId="{BD91D00B-DCD6-8E43-8DF1-1F1CEEAE5225}" destId="{F984AE49-11DB-AB4B-9DBB-23EBD5B92F2C}" srcOrd="1" destOrd="0" presId="urn:microsoft.com/office/officeart/2005/8/layout/process1"/>
    <dgm:cxn modelId="{E93F0A2A-01DC-574C-9250-E3FC962BFC66}" type="presOf" srcId="{7E6D52AC-B3FB-0147-A20B-723C8715F629}" destId="{928993BA-C9D6-734E-BB08-A415783AD163}" srcOrd="0" destOrd="0" presId="urn:microsoft.com/office/officeart/2005/8/layout/process1"/>
    <dgm:cxn modelId="{AFF5852F-4B26-B544-B0FD-E9B1D7DCB7E1}" srcId="{14F2C6D9-6122-C14D-9F1B-36E57A797C79}" destId="{A9847411-63BC-D847-85D0-C27C82571F7C}" srcOrd="1" destOrd="0" parTransId="{EBE35C0A-EF5F-1542-B5EC-EBEE28B069DF}" sibTransId="{0D435D0E-71F4-2340-857F-2F424A0BB4D5}"/>
    <dgm:cxn modelId="{570AFB46-8773-5141-AB0D-2FC4C771998E}" type="presOf" srcId="{45CA455C-483F-494C-B5A2-8C66C05B2DA0}" destId="{DE092C57-5925-F74A-85B4-9BC62935DEBB}" srcOrd="1" destOrd="0" presId="urn:microsoft.com/office/officeart/2005/8/layout/process1"/>
    <dgm:cxn modelId="{1AB46255-178C-9E40-BE7C-8566F33C8BEA}" type="presOf" srcId="{0D435D0E-71F4-2340-857F-2F424A0BB4D5}" destId="{FA7C2633-D1FF-B044-A6BC-3F4CAC369654}" srcOrd="1" destOrd="0" presId="urn:microsoft.com/office/officeart/2005/8/layout/process1"/>
    <dgm:cxn modelId="{92610265-D09D-AE42-9DF4-81D347A34634}" type="presOf" srcId="{BD91D00B-DCD6-8E43-8DF1-1F1CEEAE5225}" destId="{EE4A8E7B-AD83-D140-8410-88F56943DAC4}" srcOrd="0" destOrd="0" presId="urn:microsoft.com/office/officeart/2005/8/layout/process1"/>
    <dgm:cxn modelId="{14DFE46F-C1A1-B740-B817-AD6E648DC123}" type="presOf" srcId="{5CE8DE2E-6931-DD4C-B8FF-7C02E0D84F4E}" destId="{CC0C06D5-D25C-3C41-B1C9-D339B016622E}" srcOrd="0" destOrd="0" presId="urn:microsoft.com/office/officeart/2005/8/layout/process1"/>
    <dgm:cxn modelId="{C4C1858D-7EA4-0E4F-A1B4-9286BFA73E07}" srcId="{14F2C6D9-6122-C14D-9F1B-36E57A797C79}" destId="{5CE8DE2E-6931-DD4C-B8FF-7C02E0D84F4E}" srcOrd="0" destOrd="0" parTransId="{E20993EB-7FD8-4045-B2AB-1A182D291AF7}" sibTransId="{C360654D-3172-5248-8C36-74E1A371F972}"/>
    <dgm:cxn modelId="{6ACA039C-E498-F24C-8CAF-39288B4AD8FC}" srcId="{14F2C6D9-6122-C14D-9F1B-36E57A797C79}" destId="{E5985FE0-7628-AA43-858B-ECB966C98D7B}" srcOrd="4" destOrd="0" parTransId="{FBDA6AE4-F94A-1043-88E2-2671761BF018}" sibTransId="{1CA97ECA-9F90-2F48-B827-8349B5562C77}"/>
    <dgm:cxn modelId="{8D0D31A0-5F7E-FE47-ACF1-28F2D0602B57}" type="presOf" srcId="{0D435D0E-71F4-2340-857F-2F424A0BB4D5}" destId="{D37984B2-96D6-5040-9591-8E1C0BDCCE40}" srcOrd="0" destOrd="0" presId="urn:microsoft.com/office/officeart/2005/8/layout/process1"/>
    <dgm:cxn modelId="{303708C6-8915-A645-B849-D1F2C007E073}" type="presOf" srcId="{531DB579-64CA-224E-8BA7-BB72DA78FE76}" destId="{5DE9B1E3-31BC-1B4E-BA9E-323FCF34C777}" srcOrd="0" destOrd="0" presId="urn:microsoft.com/office/officeart/2005/8/layout/process1"/>
    <dgm:cxn modelId="{02FD1CED-C5E5-B141-91A1-6EFA6C76C168}" type="presOf" srcId="{E5985FE0-7628-AA43-858B-ECB966C98D7B}" destId="{3FF42B12-3B2B-DD40-BC06-003BD9C0BBA5}" srcOrd="0" destOrd="0" presId="urn:microsoft.com/office/officeart/2005/8/layout/process1"/>
    <dgm:cxn modelId="{0826CAEE-7861-714E-84D6-67270FB5CFFD}" type="presOf" srcId="{14F2C6D9-6122-C14D-9F1B-36E57A797C79}" destId="{4064383D-F2C8-5247-8997-F666EF8FB8D4}" srcOrd="0" destOrd="0" presId="urn:microsoft.com/office/officeart/2005/8/layout/process1"/>
    <dgm:cxn modelId="{1B7246F0-668E-C14D-B7F1-971F275DC752}" type="presOf" srcId="{C360654D-3172-5248-8C36-74E1A371F972}" destId="{D1D7DEB4-CFE4-A84E-9B64-B80002D826A0}" srcOrd="1" destOrd="0" presId="urn:microsoft.com/office/officeart/2005/8/layout/process1"/>
    <dgm:cxn modelId="{958AB7FC-180A-7045-8C78-52D71737EC7B}" type="presOf" srcId="{45CA455C-483F-494C-B5A2-8C66C05B2DA0}" destId="{1C8BDE4E-8D93-294E-98E5-44088A16DDAD}" srcOrd="0" destOrd="0" presId="urn:microsoft.com/office/officeart/2005/8/layout/process1"/>
    <dgm:cxn modelId="{C3A75954-F1EF-124C-8E76-1CE69AD048DE}" type="presParOf" srcId="{4064383D-F2C8-5247-8997-F666EF8FB8D4}" destId="{CC0C06D5-D25C-3C41-B1C9-D339B016622E}" srcOrd="0" destOrd="0" presId="urn:microsoft.com/office/officeart/2005/8/layout/process1"/>
    <dgm:cxn modelId="{B9269DE4-8685-714D-845D-FE55BFCA5D3D}" type="presParOf" srcId="{4064383D-F2C8-5247-8997-F666EF8FB8D4}" destId="{A0FFF64F-998D-7E4B-A13A-9A0AC7E10AAE}" srcOrd="1" destOrd="0" presId="urn:microsoft.com/office/officeart/2005/8/layout/process1"/>
    <dgm:cxn modelId="{457532A2-6B6B-AC49-A5EA-C1B897F9D219}" type="presParOf" srcId="{A0FFF64F-998D-7E4B-A13A-9A0AC7E10AAE}" destId="{D1D7DEB4-CFE4-A84E-9B64-B80002D826A0}" srcOrd="0" destOrd="0" presId="urn:microsoft.com/office/officeart/2005/8/layout/process1"/>
    <dgm:cxn modelId="{7B5F1713-60E2-0945-AB2E-70B34C967D8A}" type="presParOf" srcId="{4064383D-F2C8-5247-8997-F666EF8FB8D4}" destId="{19208FE1-E767-CD46-BCCA-102DDF44D4D0}" srcOrd="2" destOrd="0" presId="urn:microsoft.com/office/officeart/2005/8/layout/process1"/>
    <dgm:cxn modelId="{0EE839FB-B6BD-5548-89B0-1E84EB7FC23D}" type="presParOf" srcId="{4064383D-F2C8-5247-8997-F666EF8FB8D4}" destId="{D37984B2-96D6-5040-9591-8E1C0BDCCE40}" srcOrd="3" destOrd="0" presId="urn:microsoft.com/office/officeart/2005/8/layout/process1"/>
    <dgm:cxn modelId="{8323CB6B-A24C-9A48-9C7C-0AC0D2E6928C}" type="presParOf" srcId="{D37984B2-96D6-5040-9591-8E1C0BDCCE40}" destId="{FA7C2633-D1FF-B044-A6BC-3F4CAC369654}" srcOrd="0" destOrd="0" presId="urn:microsoft.com/office/officeart/2005/8/layout/process1"/>
    <dgm:cxn modelId="{32E6A17B-07B7-1F48-B6F5-8A0278D49590}" type="presParOf" srcId="{4064383D-F2C8-5247-8997-F666EF8FB8D4}" destId="{5DE9B1E3-31BC-1B4E-BA9E-323FCF34C777}" srcOrd="4" destOrd="0" presId="urn:microsoft.com/office/officeart/2005/8/layout/process1"/>
    <dgm:cxn modelId="{F89764FA-1B5A-F740-BEEA-3D1DC58D7D62}" type="presParOf" srcId="{4064383D-F2C8-5247-8997-F666EF8FB8D4}" destId="{1C8BDE4E-8D93-294E-98E5-44088A16DDAD}" srcOrd="5" destOrd="0" presId="urn:microsoft.com/office/officeart/2005/8/layout/process1"/>
    <dgm:cxn modelId="{3E12AD40-1D7A-7F4A-9B94-E7961D4A83EB}" type="presParOf" srcId="{1C8BDE4E-8D93-294E-98E5-44088A16DDAD}" destId="{DE092C57-5925-F74A-85B4-9BC62935DEBB}" srcOrd="0" destOrd="0" presId="urn:microsoft.com/office/officeart/2005/8/layout/process1"/>
    <dgm:cxn modelId="{6DAC78BE-6569-1E42-80CB-227C2842A883}" type="presParOf" srcId="{4064383D-F2C8-5247-8997-F666EF8FB8D4}" destId="{928993BA-C9D6-734E-BB08-A415783AD163}" srcOrd="6" destOrd="0" presId="urn:microsoft.com/office/officeart/2005/8/layout/process1"/>
    <dgm:cxn modelId="{7ED4C401-2AE8-2947-9A95-52AF3B57AE08}" type="presParOf" srcId="{4064383D-F2C8-5247-8997-F666EF8FB8D4}" destId="{EE4A8E7B-AD83-D140-8410-88F56943DAC4}" srcOrd="7" destOrd="0" presId="urn:microsoft.com/office/officeart/2005/8/layout/process1"/>
    <dgm:cxn modelId="{D6180F3C-300E-774B-937C-8E74A69A03B4}" type="presParOf" srcId="{EE4A8E7B-AD83-D140-8410-88F56943DAC4}" destId="{F984AE49-11DB-AB4B-9DBB-23EBD5B92F2C}" srcOrd="0" destOrd="0" presId="urn:microsoft.com/office/officeart/2005/8/layout/process1"/>
    <dgm:cxn modelId="{D6280892-E684-0640-B79F-CE3B3A7CE707}" type="presParOf" srcId="{4064383D-F2C8-5247-8997-F666EF8FB8D4}" destId="{3FF42B12-3B2B-DD40-BC06-003BD9C0BBA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18D9CA-8FAF-D343-BD53-0B9FC05B96E5}" type="doc">
      <dgm:prSet loTypeId="urn:microsoft.com/office/officeart/2005/8/layout/chevro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A4E83C-8189-7F42-B38C-752424B01FB6}">
      <dgm:prSet phldrT="[Text]"/>
      <dgm:spPr/>
      <dgm:t>
        <a:bodyPr/>
        <a:lstStyle/>
        <a:p>
          <a:r>
            <a:rPr lang="en-US" dirty="0"/>
            <a:t>Genic vs Non-Genic</a:t>
          </a:r>
        </a:p>
      </dgm:t>
    </dgm:pt>
    <dgm:pt modelId="{577BBF1D-E174-604E-8FC6-F0461560E2C9}" type="parTrans" cxnId="{6B8347F2-65A3-C74D-92A6-F73D2997797F}">
      <dgm:prSet/>
      <dgm:spPr/>
      <dgm:t>
        <a:bodyPr/>
        <a:lstStyle/>
        <a:p>
          <a:endParaRPr lang="en-US"/>
        </a:p>
      </dgm:t>
    </dgm:pt>
    <dgm:pt modelId="{CDBCF2AA-074E-3C40-A9ED-6922024B559B}" type="sibTrans" cxnId="{6B8347F2-65A3-C74D-92A6-F73D2997797F}">
      <dgm:prSet/>
      <dgm:spPr/>
      <dgm:t>
        <a:bodyPr/>
        <a:lstStyle/>
        <a:p>
          <a:endParaRPr lang="en-US"/>
        </a:p>
      </dgm:t>
    </dgm:pt>
    <dgm:pt modelId="{2C6E2044-DC4F-0B43-AC6E-D84FFCB660B8}">
      <dgm:prSet phldrT="[Text]"/>
      <dgm:spPr/>
      <dgm:t>
        <a:bodyPr/>
        <a:lstStyle/>
        <a:p>
          <a:r>
            <a:rPr lang="en-US" dirty="0"/>
            <a:t>Are reads from genic versus non-genic regions fractionated differently?</a:t>
          </a:r>
        </a:p>
      </dgm:t>
    </dgm:pt>
    <dgm:pt modelId="{E7132C38-20E6-984A-B3ED-58B0618A849C}" type="parTrans" cxnId="{1B25C3AD-2D8D-8443-AA73-444E2C0BA686}">
      <dgm:prSet/>
      <dgm:spPr/>
      <dgm:t>
        <a:bodyPr/>
        <a:lstStyle/>
        <a:p>
          <a:endParaRPr lang="en-US"/>
        </a:p>
      </dgm:t>
    </dgm:pt>
    <dgm:pt modelId="{E51E3037-3EC9-2D4F-92DE-6D1ABFB9A0AA}" type="sibTrans" cxnId="{1B25C3AD-2D8D-8443-AA73-444E2C0BA686}">
      <dgm:prSet/>
      <dgm:spPr/>
      <dgm:t>
        <a:bodyPr/>
        <a:lstStyle/>
        <a:p>
          <a:endParaRPr lang="en-US"/>
        </a:p>
      </dgm:t>
    </dgm:pt>
    <dgm:pt modelId="{17287ADB-6D21-7F48-AECD-36782B652D7C}">
      <dgm:prSet phldrT="[Text]"/>
      <dgm:spPr/>
      <dgm:t>
        <a:bodyPr/>
        <a:lstStyle/>
        <a:p>
          <a:r>
            <a:rPr lang="en-US" dirty="0"/>
            <a:t>Gene Expression</a:t>
          </a:r>
        </a:p>
      </dgm:t>
    </dgm:pt>
    <dgm:pt modelId="{93929A9F-842B-E940-B281-03B0A8A35A30}" type="parTrans" cxnId="{E5C2541C-F0AF-6842-96CA-5C31D6F44258}">
      <dgm:prSet/>
      <dgm:spPr/>
      <dgm:t>
        <a:bodyPr/>
        <a:lstStyle/>
        <a:p>
          <a:endParaRPr lang="en-US"/>
        </a:p>
      </dgm:t>
    </dgm:pt>
    <dgm:pt modelId="{777D2AAB-AF90-4941-9ADC-1BC1581B8A84}" type="sibTrans" cxnId="{E5C2541C-F0AF-6842-96CA-5C31D6F44258}">
      <dgm:prSet/>
      <dgm:spPr/>
      <dgm:t>
        <a:bodyPr/>
        <a:lstStyle/>
        <a:p>
          <a:endParaRPr lang="en-US"/>
        </a:p>
      </dgm:t>
    </dgm:pt>
    <dgm:pt modelId="{E6D5517B-7520-9242-A785-60968D66A8D3}">
      <dgm:prSet phldrT="[Text]"/>
      <dgm:spPr/>
      <dgm:t>
        <a:bodyPr/>
        <a:lstStyle/>
        <a:p>
          <a:r>
            <a:rPr lang="en-US" dirty="0"/>
            <a:t>Does read distribution relate to gene expression level?</a:t>
          </a:r>
        </a:p>
      </dgm:t>
    </dgm:pt>
    <dgm:pt modelId="{71C366C5-9DB0-CF46-A0FD-C5BD6D6F8590}" type="parTrans" cxnId="{1989B62B-84B6-C244-9714-2161095B18F6}">
      <dgm:prSet/>
      <dgm:spPr/>
      <dgm:t>
        <a:bodyPr/>
        <a:lstStyle/>
        <a:p>
          <a:endParaRPr lang="en-US"/>
        </a:p>
      </dgm:t>
    </dgm:pt>
    <dgm:pt modelId="{35AE3EB1-25FE-8B49-B84F-8C5C529EBEBD}" type="sibTrans" cxnId="{1989B62B-84B6-C244-9714-2161095B18F6}">
      <dgm:prSet/>
      <dgm:spPr/>
      <dgm:t>
        <a:bodyPr/>
        <a:lstStyle/>
        <a:p>
          <a:endParaRPr lang="en-US"/>
        </a:p>
      </dgm:t>
    </dgm:pt>
    <dgm:pt modelId="{D531BA71-6505-D240-AB42-3D8B04B6C637}">
      <dgm:prSet phldrT="[Text]"/>
      <dgm:spPr/>
      <dgm:t>
        <a:bodyPr/>
        <a:lstStyle/>
        <a:p>
          <a:r>
            <a:rPr lang="en-US" dirty="0"/>
            <a:t>Epigenetics</a:t>
          </a:r>
        </a:p>
      </dgm:t>
    </dgm:pt>
    <dgm:pt modelId="{C94DE990-568D-7E42-8A36-EB69EECC9333}" type="parTrans" cxnId="{C4C7A125-63D6-374A-B200-E354DA97EFA1}">
      <dgm:prSet/>
      <dgm:spPr/>
      <dgm:t>
        <a:bodyPr/>
        <a:lstStyle/>
        <a:p>
          <a:endParaRPr lang="en-US"/>
        </a:p>
      </dgm:t>
    </dgm:pt>
    <dgm:pt modelId="{76E51B64-622A-5942-99C1-610402528838}" type="sibTrans" cxnId="{C4C7A125-63D6-374A-B200-E354DA97EFA1}">
      <dgm:prSet/>
      <dgm:spPr/>
      <dgm:t>
        <a:bodyPr/>
        <a:lstStyle/>
        <a:p>
          <a:endParaRPr lang="en-US"/>
        </a:p>
      </dgm:t>
    </dgm:pt>
    <dgm:pt modelId="{70530596-F165-FD42-A238-34B003726DBF}">
      <dgm:prSet phldrT="[Text]"/>
      <dgm:spPr/>
      <dgm:t>
        <a:bodyPr/>
        <a:lstStyle/>
        <a:p>
          <a:r>
            <a:rPr lang="en-US" dirty="0"/>
            <a:t>Do regions with shared epigenetic signatures fractionate together?</a:t>
          </a:r>
        </a:p>
      </dgm:t>
    </dgm:pt>
    <dgm:pt modelId="{0EF6558C-0C35-1249-8E0E-7C79AA9ABBC5}" type="parTrans" cxnId="{69A64E1A-25D6-F44F-B32D-6423874C9A0D}">
      <dgm:prSet/>
      <dgm:spPr/>
      <dgm:t>
        <a:bodyPr/>
        <a:lstStyle/>
        <a:p>
          <a:endParaRPr lang="en-US"/>
        </a:p>
      </dgm:t>
    </dgm:pt>
    <dgm:pt modelId="{0DEB61D5-F79F-F041-B6E5-99A5E74ADE88}" type="sibTrans" cxnId="{69A64E1A-25D6-F44F-B32D-6423874C9A0D}">
      <dgm:prSet/>
      <dgm:spPr/>
      <dgm:t>
        <a:bodyPr/>
        <a:lstStyle/>
        <a:p>
          <a:endParaRPr lang="en-US"/>
        </a:p>
      </dgm:t>
    </dgm:pt>
    <dgm:pt modelId="{5FFC45D7-4943-664B-9994-CC29C7CAAE75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65A00644-9EAA-E544-B91F-B1C7FC55FADF}" type="parTrans" cxnId="{561E20A8-B4DD-9143-9407-DEB6177D4006}">
      <dgm:prSet/>
      <dgm:spPr/>
      <dgm:t>
        <a:bodyPr/>
        <a:lstStyle/>
        <a:p>
          <a:endParaRPr lang="en-US"/>
        </a:p>
      </dgm:t>
    </dgm:pt>
    <dgm:pt modelId="{08561668-DF27-B344-98C2-6C88A0FB2940}" type="sibTrans" cxnId="{561E20A8-B4DD-9143-9407-DEB6177D4006}">
      <dgm:prSet/>
      <dgm:spPr/>
      <dgm:t>
        <a:bodyPr/>
        <a:lstStyle/>
        <a:p>
          <a:endParaRPr lang="en-US"/>
        </a:p>
      </dgm:t>
    </dgm:pt>
    <dgm:pt modelId="{A7E679CE-F281-6B42-A398-911B18E8CDA1}">
      <dgm:prSet phldrT="[Text]"/>
      <dgm:spPr/>
      <dgm:t>
        <a:bodyPr/>
        <a:lstStyle/>
        <a:p>
          <a:r>
            <a:rPr lang="en-US" dirty="0"/>
            <a:t>Do ATAC-seq peaks fractionate as expected?</a:t>
          </a:r>
        </a:p>
      </dgm:t>
    </dgm:pt>
    <dgm:pt modelId="{C63C98AA-4138-0449-AAFA-DCD1DA265329}" type="parTrans" cxnId="{387F995D-8A53-E248-9A5A-DA48ED893F3A}">
      <dgm:prSet/>
      <dgm:spPr/>
      <dgm:t>
        <a:bodyPr/>
        <a:lstStyle/>
        <a:p>
          <a:endParaRPr lang="en-US"/>
        </a:p>
      </dgm:t>
    </dgm:pt>
    <dgm:pt modelId="{9A3C0EE0-F382-D940-AF99-34E6F69A33ED}" type="sibTrans" cxnId="{387F995D-8A53-E248-9A5A-DA48ED893F3A}">
      <dgm:prSet/>
      <dgm:spPr/>
      <dgm:t>
        <a:bodyPr/>
        <a:lstStyle/>
        <a:p>
          <a:endParaRPr lang="en-US"/>
        </a:p>
      </dgm:t>
    </dgm:pt>
    <dgm:pt modelId="{DF0D8903-799A-7441-AE79-AF94D6CEBAB5}" type="pres">
      <dgm:prSet presAssocID="{EC18D9CA-8FAF-D343-BD53-0B9FC05B96E5}" presName="linearFlow" presStyleCnt="0">
        <dgm:presLayoutVars>
          <dgm:dir/>
          <dgm:animLvl val="lvl"/>
          <dgm:resizeHandles val="exact"/>
        </dgm:presLayoutVars>
      </dgm:prSet>
      <dgm:spPr/>
    </dgm:pt>
    <dgm:pt modelId="{15BDBE6F-B788-D74A-9623-20B872E48417}" type="pres">
      <dgm:prSet presAssocID="{6AA4E83C-8189-7F42-B38C-752424B01FB6}" presName="composite" presStyleCnt="0"/>
      <dgm:spPr/>
    </dgm:pt>
    <dgm:pt modelId="{7D093384-59EF-2F4F-982A-0BAD10EDE5C3}" type="pres">
      <dgm:prSet presAssocID="{6AA4E83C-8189-7F42-B38C-752424B01FB6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C7AFB1ED-5542-DC48-91C2-D3EBC101FE62}" type="pres">
      <dgm:prSet presAssocID="{6AA4E83C-8189-7F42-B38C-752424B01FB6}" presName="descendantText" presStyleLbl="alignAcc1" presStyleIdx="0" presStyleCnt="4">
        <dgm:presLayoutVars>
          <dgm:bulletEnabled val="1"/>
        </dgm:presLayoutVars>
      </dgm:prSet>
      <dgm:spPr/>
    </dgm:pt>
    <dgm:pt modelId="{1E70872B-8089-6042-8702-3447E26B571F}" type="pres">
      <dgm:prSet presAssocID="{CDBCF2AA-074E-3C40-A9ED-6922024B559B}" presName="sp" presStyleCnt="0"/>
      <dgm:spPr/>
    </dgm:pt>
    <dgm:pt modelId="{CFD366AE-9092-1141-AB0D-75F46C35FF6A}" type="pres">
      <dgm:prSet presAssocID="{5FFC45D7-4943-664B-9994-CC29C7CAAE75}" presName="composite" presStyleCnt="0"/>
      <dgm:spPr/>
    </dgm:pt>
    <dgm:pt modelId="{0AD455FA-7759-614B-BAA5-676BA49D23A6}" type="pres">
      <dgm:prSet presAssocID="{5FFC45D7-4943-664B-9994-CC29C7CAAE7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98AC025-1C85-0541-A724-FD17ABB9205D}" type="pres">
      <dgm:prSet presAssocID="{5FFC45D7-4943-664B-9994-CC29C7CAAE75}" presName="descendantText" presStyleLbl="alignAcc1" presStyleIdx="1" presStyleCnt="4">
        <dgm:presLayoutVars>
          <dgm:bulletEnabled val="1"/>
        </dgm:presLayoutVars>
      </dgm:prSet>
      <dgm:spPr/>
    </dgm:pt>
    <dgm:pt modelId="{443DF6C4-D7B4-B248-A7B5-8628A301F220}" type="pres">
      <dgm:prSet presAssocID="{08561668-DF27-B344-98C2-6C88A0FB2940}" presName="sp" presStyleCnt="0"/>
      <dgm:spPr/>
    </dgm:pt>
    <dgm:pt modelId="{E490BBB3-A4AA-4244-A602-05667539E1FD}" type="pres">
      <dgm:prSet presAssocID="{17287ADB-6D21-7F48-AECD-36782B652D7C}" presName="composite" presStyleCnt="0"/>
      <dgm:spPr/>
    </dgm:pt>
    <dgm:pt modelId="{E56B9A82-CF3C-3441-88FB-B0067275275E}" type="pres">
      <dgm:prSet presAssocID="{17287ADB-6D21-7F48-AECD-36782B652D7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7896889B-8EA8-1044-8AE5-40759021D53C}" type="pres">
      <dgm:prSet presAssocID="{17287ADB-6D21-7F48-AECD-36782B652D7C}" presName="descendantText" presStyleLbl="alignAcc1" presStyleIdx="2" presStyleCnt="4">
        <dgm:presLayoutVars>
          <dgm:bulletEnabled val="1"/>
        </dgm:presLayoutVars>
      </dgm:prSet>
      <dgm:spPr/>
    </dgm:pt>
    <dgm:pt modelId="{BEF40C0E-6A1B-0745-99B5-01A9C78371DF}" type="pres">
      <dgm:prSet presAssocID="{777D2AAB-AF90-4941-9ADC-1BC1581B8A84}" presName="sp" presStyleCnt="0"/>
      <dgm:spPr/>
    </dgm:pt>
    <dgm:pt modelId="{4FB1546B-BAC7-0141-B260-70D8A5BEA025}" type="pres">
      <dgm:prSet presAssocID="{D531BA71-6505-D240-AB42-3D8B04B6C637}" presName="composite" presStyleCnt="0"/>
      <dgm:spPr/>
    </dgm:pt>
    <dgm:pt modelId="{E51F56EE-481A-6640-BC45-6B4CD9D5864F}" type="pres">
      <dgm:prSet presAssocID="{D531BA71-6505-D240-AB42-3D8B04B6C63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1795C02-258B-E841-9DB5-A661269CB852}" type="pres">
      <dgm:prSet presAssocID="{D531BA71-6505-D240-AB42-3D8B04B6C637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EA8A604-ED4C-BA43-AA15-69ED9CF3911F}" type="presOf" srcId="{70530596-F165-FD42-A238-34B003726DBF}" destId="{B1795C02-258B-E841-9DB5-A661269CB852}" srcOrd="0" destOrd="0" presId="urn:microsoft.com/office/officeart/2005/8/layout/chevron2"/>
    <dgm:cxn modelId="{69A64E1A-25D6-F44F-B32D-6423874C9A0D}" srcId="{D531BA71-6505-D240-AB42-3D8B04B6C637}" destId="{70530596-F165-FD42-A238-34B003726DBF}" srcOrd="0" destOrd="0" parTransId="{0EF6558C-0C35-1249-8E0E-7C79AA9ABBC5}" sibTransId="{0DEB61D5-F79F-F041-B6E5-99A5E74ADE88}"/>
    <dgm:cxn modelId="{E5C2541C-F0AF-6842-96CA-5C31D6F44258}" srcId="{EC18D9CA-8FAF-D343-BD53-0B9FC05B96E5}" destId="{17287ADB-6D21-7F48-AECD-36782B652D7C}" srcOrd="2" destOrd="0" parTransId="{93929A9F-842B-E940-B281-03B0A8A35A30}" sibTransId="{777D2AAB-AF90-4941-9ADC-1BC1581B8A84}"/>
    <dgm:cxn modelId="{C4C7A125-63D6-374A-B200-E354DA97EFA1}" srcId="{EC18D9CA-8FAF-D343-BD53-0B9FC05B96E5}" destId="{D531BA71-6505-D240-AB42-3D8B04B6C637}" srcOrd="3" destOrd="0" parTransId="{C94DE990-568D-7E42-8A36-EB69EECC9333}" sibTransId="{76E51B64-622A-5942-99C1-610402528838}"/>
    <dgm:cxn modelId="{1989B62B-84B6-C244-9714-2161095B18F6}" srcId="{17287ADB-6D21-7F48-AECD-36782B652D7C}" destId="{E6D5517B-7520-9242-A785-60968D66A8D3}" srcOrd="0" destOrd="0" parTransId="{71C366C5-9DB0-CF46-A0FD-C5BD6D6F8590}" sibTransId="{35AE3EB1-25FE-8B49-B84F-8C5C529EBEBD}"/>
    <dgm:cxn modelId="{0E07E346-D890-5F48-BAEE-B0A867F2DF1B}" type="presOf" srcId="{EC18D9CA-8FAF-D343-BD53-0B9FC05B96E5}" destId="{DF0D8903-799A-7441-AE79-AF94D6CEBAB5}" srcOrd="0" destOrd="0" presId="urn:microsoft.com/office/officeart/2005/8/layout/chevron2"/>
    <dgm:cxn modelId="{74347D4A-2C79-B64C-B82D-595E2C980013}" type="presOf" srcId="{A7E679CE-F281-6B42-A398-911B18E8CDA1}" destId="{198AC025-1C85-0541-A724-FD17ABB9205D}" srcOrd="0" destOrd="0" presId="urn:microsoft.com/office/officeart/2005/8/layout/chevron2"/>
    <dgm:cxn modelId="{387F995D-8A53-E248-9A5A-DA48ED893F3A}" srcId="{5FFC45D7-4943-664B-9994-CC29C7CAAE75}" destId="{A7E679CE-F281-6B42-A398-911B18E8CDA1}" srcOrd="0" destOrd="0" parTransId="{C63C98AA-4138-0449-AAFA-DCD1DA265329}" sibTransId="{9A3C0EE0-F382-D940-AF99-34E6F69A33ED}"/>
    <dgm:cxn modelId="{4C7FDE70-8DDD-B64D-903B-8D99462B9787}" type="presOf" srcId="{5FFC45D7-4943-664B-9994-CC29C7CAAE75}" destId="{0AD455FA-7759-614B-BAA5-676BA49D23A6}" srcOrd="0" destOrd="0" presId="urn:microsoft.com/office/officeart/2005/8/layout/chevron2"/>
    <dgm:cxn modelId="{6F222176-BAE7-1B43-8DE8-C210C825092F}" type="presOf" srcId="{6AA4E83C-8189-7F42-B38C-752424B01FB6}" destId="{7D093384-59EF-2F4F-982A-0BAD10EDE5C3}" srcOrd="0" destOrd="0" presId="urn:microsoft.com/office/officeart/2005/8/layout/chevron2"/>
    <dgm:cxn modelId="{5C60859F-8B5C-3345-87D8-01DFA52447C6}" type="presOf" srcId="{2C6E2044-DC4F-0B43-AC6E-D84FFCB660B8}" destId="{C7AFB1ED-5542-DC48-91C2-D3EBC101FE62}" srcOrd="0" destOrd="0" presId="urn:microsoft.com/office/officeart/2005/8/layout/chevron2"/>
    <dgm:cxn modelId="{561E20A8-B4DD-9143-9407-DEB6177D4006}" srcId="{EC18D9CA-8FAF-D343-BD53-0B9FC05B96E5}" destId="{5FFC45D7-4943-664B-9994-CC29C7CAAE75}" srcOrd="1" destOrd="0" parTransId="{65A00644-9EAA-E544-B91F-B1C7FC55FADF}" sibTransId="{08561668-DF27-B344-98C2-6C88A0FB2940}"/>
    <dgm:cxn modelId="{1B25C3AD-2D8D-8443-AA73-444E2C0BA686}" srcId="{6AA4E83C-8189-7F42-B38C-752424B01FB6}" destId="{2C6E2044-DC4F-0B43-AC6E-D84FFCB660B8}" srcOrd="0" destOrd="0" parTransId="{E7132C38-20E6-984A-B3ED-58B0618A849C}" sibTransId="{E51E3037-3EC9-2D4F-92DE-6D1ABFB9A0AA}"/>
    <dgm:cxn modelId="{FF70C5B4-1243-224B-8012-A5E278CAC990}" type="presOf" srcId="{17287ADB-6D21-7F48-AECD-36782B652D7C}" destId="{E56B9A82-CF3C-3441-88FB-B0067275275E}" srcOrd="0" destOrd="0" presId="urn:microsoft.com/office/officeart/2005/8/layout/chevron2"/>
    <dgm:cxn modelId="{7CAC96BA-AA27-8D40-BF97-B1B922D43514}" type="presOf" srcId="{E6D5517B-7520-9242-A785-60968D66A8D3}" destId="{7896889B-8EA8-1044-8AE5-40759021D53C}" srcOrd="0" destOrd="0" presId="urn:microsoft.com/office/officeart/2005/8/layout/chevron2"/>
    <dgm:cxn modelId="{0B0831CE-3114-C843-BD35-F4C256631FB8}" type="presOf" srcId="{D531BA71-6505-D240-AB42-3D8B04B6C637}" destId="{E51F56EE-481A-6640-BC45-6B4CD9D5864F}" srcOrd="0" destOrd="0" presId="urn:microsoft.com/office/officeart/2005/8/layout/chevron2"/>
    <dgm:cxn modelId="{6B8347F2-65A3-C74D-92A6-F73D2997797F}" srcId="{EC18D9CA-8FAF-D343-BD53-0B9FC05B96E5}" destId="{6AA4E83C-8189-7F42-B38C-752424B01FB6}" srcOrd="0" destOrd="0" parTransId="{577BBF1D-E174-604E-8FC6-F0461560E2C9}" sibTransId="{CDBCF2AA-074E-3C40-A9ED-6922024B559B}"/>
    <dgm:cxn modelId="{F5BF42E4-8BA7-0349-AAF1-D8BD946AAAE9}" type="presParOf" srcId="{DF0D8903-799A-7441-AE79-AF94D6CEBAB5}" destId="{15BDBE6F-B788-D74A-9623-20B872E48417}" srcOrd="0" destOrd="0" presId="urn:microsoft.com/office/officeart/2005/8/layout/chevron2"/>
    <dgm:cxn modelId="{F28ABCA6-4428-484B-A65E-36452A6AA075}" type="presParOf" srcId="{15BDBE6F-B788-D74A-9623-20B872E48417}" destId="{7D093384-59EF-2F4F-982A-0BAD10EDE5C3}" srcOrd="0" destOrd="0" presId="urn:microsoft.com/office/officeart/2005/8/layout/chevron2"/>
    <dgm:cxn modelId="{4EA74A11-F95F-1044-A66A-0B88B37EB678}" type="presParOf" srcId="{15BDBE6F-B788-D74A-9623-20B872E48417}" destId="{C7AFB1ED-5542-DC48-91C2-D3EBC101FE62}" srcOrd="1" destOrd="0" presId="urn:microsoft.com/office/officeart/2005/8/layout/chevron2"/>
    <dgm:cxn modelId="{2097E17C-2576-7A41-AEF8-FA94546879E9}" type="presParOf" srcId="{DF0D8903-799A-7441-AE79-AF94D6CEBAB5}" destId="{1E70872B-8089-6042-8702-3447E26B571F}" srcOrd="1" destOrd="0" presId="urn:microsoft.com/office/officeart/2005/8/layout/chevron2"/>
    <dgm:cxn modelId="{06595CBF-3C6D-7642-AC36-F618BFECF739}" type="presParOf" srcId="{DF0D8903-799A-7441-AE79-AF94D6CEBAB5}" destId="{CFD366AE-9092-1141-AB0D-75F46C35FF6A}" srcOrd="2" destOrd="0" presId="urn:microsoft.com/office/officeart/2005/8/layout/chevron2"/>
    <dgm:cxn modelId="{D65209A6-247D-E348-B672-F1C506FC86B9}" type="presParOf" srcId="{CFD366AE-9092-1141-AB0D-75F46C35FF6A}" destId="{0AD455FA-7759-614B-BAA5-676BA49D23A6}" srcOrd="0" destOrd="0" presId="urn:microsoft.com/office/officeart/2005/8/layout/chevron2"/>
    <dgm:cxn modelId="{2D862175-353C-7345-A9B9-483D026D409D}" type="presParOf" srcId="{CFD366AE-9092-1141-AB0D-75F46C35FF6A}" destId="{198AC025-1C85-0541-A724-FD17ABB9205D}" srcOrd="1" destOrd="0" presId="urn:microsoft.com/office/officeart/2005/8/layout/chevron2"/>
    <dgm:cxn modelId="{8B11DF88-CBEA-B647-8CE0-92E7EF605522}" type="presParOf" srcId="{DF0D8903-799A-7441-AE79-AF94D6CEBAB5}" destId="{443DF6C4-D7B4-B248-A7B5-8628A301F220}" srcOrd="3" destOrd="0" presId="urn:microsoft.com/office/officeart/2005/8/layout/chevron2"/>
    <dgm:cxn modelId="{21D21704-BDE6-DC46-95F2-8638811CBAA1}" type="presParOf" srcId="{DF0D8903-799A-7441-AE79-AF94D6CEBAB5}" destId="{E490BBB3-A4AA-4244-A602-05667539E1FD}" srcOrd="4" destOrd="0" presId="urn:microsoft.com/office/officeart/2005/8/layout/chevron2"/>
    <dgm:cxn modelId="{7C2BD52A-FBEC-E046-9218-A0E6D8CD655F}" type="presParOf" srcId="{E490BBB3-A4AA-4244-A602-05667539E1FD}" destId="{E56B9A82-CF3C-3441-88FB-B0067275275E}" srcOrd="0" destOrd="0" presId="urn:microsoft.com/office/officeart/2005/8/layout/chevron2"/>
    <dgm:cxn modelId="{14B8B588-EE2A-2048-AFC0-6B602436971E}" type="presParOf" srcId="{E490BBB3-A4AA-4244-A602-05667539E1FD}" destId="{7896889B-8EA8-1044-8AE5-40759021D53C}" srcOrd="1" destOrd="0" presId="urn:microsoft.com/office/officeart/2005/8/layout/chevron2"/>
    <dgm:cxn modelId="{9F6D404E-844B-3343-8366-E2946649C8C5}" type="presParOf" srcId="{DF0D8903-799A-7441-AE79-AF94D6CEBAB5}" destId="{BEF40C0E-6A1B-0745-99B5-01A9C78371DF}" srcOrd="5" destOrd="0" presId="urn:microsoft.com/office/officeart/2005/8/layout/chevron2"/>
    <dgm:cxn modelId="{2E0B002F-EE1B-0743-8DD7-B00216558F85}" type="presParOf" srcId="{DF0D8903-799A-7441-AE79-AF94D6CEBAB5}" destId="{4FB1546B-BAC7-0141-B260-70D8A5BEA025}" srcOrd="6" destOrd="0" presId="urn:microsoft.com/office/officeart/2005/8/layout/chevron2"/>
    <dgm:cxn modelId="{FA9EB0C8-B8D0-2441-A66D-B47FAC65248A}" type="presParOf" srcId="{4FB1546B-BAC7-0141-B260-70D8A5BEA025}" destId="{E51F56EE-481A-6640-BC45-6B4CD9D5864F}" srcOrd="0" destOrd="0" presId="urn:microsoft.com/office/officeart/2005/8/layout/chevron2"/>
    <dgm:cxn modelId="{D3435746-D193-F840-BDBC-29635D742A0E}" type="presParOf" srcId="{4FB1546B-BAC7-0141-B260-70D8A5BEA025}" destId="{B1795C02-258B-E841-9DB5-A661269CB8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98FB2F-98DB-5F43-9941-B42C2E1773A0}" type="doc">
      <dgm:prSet loTypeId="urn:microsoft.com/office/officeart/2005/8/layout/hList1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DE67EC-A4A7-994F-A916-E9F4883BC88E}">
      <dgm:prSet phldrT="[Text]" custT="1"/>
      <dgm:spPr/>
      <dgm:t>
        <a:bodyPr/>
        <a:lstStyle/>
        <a:p>
          <a:r>
            <a:rPr lang="en-US" sz="3200" dirty="0"/>
            <a:t>HSV1</a:t>
          </a:r>
        </a:p>
      </dgm:t>
    </dgm:pt>
    <dgm:pt modelId="{AE66478B-8483-B044-A056-77EFE8F5BA73}" type="parTrans" cxnId="{962A60C3-8070-004A-9AF6-296F3872C39D}">
      <dgm:prSet/>
      <dgm:spPr/>
      <dgm:t>
        <a:bodyPr/>
        <a:lstStyle/>
        <a:p>
          <a:endParaRPr lang="en-US" sz="1600"/>
        </a:p>
      </dgm:t>
    </dgm:pt>
    <dgm:pt modelId="{D1156C57-49FC-CC47-B3B9-176B626495F2}" type="sibTrans" cxnId="{962A60C3-8070-004A-9AF6-296F3872C39D}">
      <dgm:prSet/>
      <dgm:spPr/>
      <dgm:t>
        <a:bodyPr/>
        <a:lstStyle/>
        <a:p>
          <a:endParaRPr lang="en-US" sz="1600"/>
        </a:p>
      </dgm:t>
    </dgm:pt>
    <dgm:pt modelId="{B23D304C-A20A-4747-ACD0-C602FB4AF098}">
      <dgm:prSet phldrT="[Text]" custT="1"/>
      <dgm:spPr/>
      <dgm:t>
        <a:bodyPr/>
        <a:lstStyle/>
        <a:p>
          <a:r>
            <a:rPr lang="en-US" sz="2400" dirty="0"/>
            <a:t>HHV1</a:t>
          </a:r>
        </a:p>
      </dgm:t>
    </dgm:pt>
    <dgm:pt modelId="{D6623466-B872-1B40-B0D1-7B1476A755BF}" type="parTrans" cxnId="{41606764-2FD1-1141-9E52-2861019F915D}">
      <dgm:prSet/>
      <dgm:spPr/>
      <dgm:t>
        <a:bodyPr/>
        <a:lstStyle/>
        <a:p>
          <a:endParaRPr lang="en-US" sz="1600"/>
        </a:p>
      </dgm:t>
    </dgm:pt>
    <dgm:pt modelId="{7CEA8518-3ADB-D042-B877-BC734151E88D}" type="sibTrans" cxnId="{41606764-2FD1-1141-9E52-2861019F915D}">
      <dgm:prSet/>
      <dgm:spPr/>
      <dgm:t>
        <a:bodyPr/>
        <a:lstStyle/>
        <a:p>
          <a:endParaRPr lang="en-US" sz="1600"/>
        </a:p>
      </dgm:t>
    </dgm:pt>
    <dgm:pt modelId="{743864A7-AEAC-F04C-A006-9378ABF212D5}">
      <dgm:prSet phldrT="[Text]" custT="1"/>
      <dgm:spPr/>
      <dgm:t>
        <a:bodyPr/>
        <a:lstStyle/>
        <a:p>
          <a:r>
            <a:rPr lang="en-US" sz="2400" dirty="0"/>
            <a:t>~50% seroprevalence</a:t>
          </a:r>
        </a:p>
      </dgm:t>
    </dgm:pt>
    <dgm:pt modelId="{369E5205-80D4-0C4A-8778-9B53F482C976}" type="parTrans" cxnId="{252AA121-63BC-9C4D-8CBB-E6E7814F3896}">
      <dgm:prSet/>
      <dgm:spPr/>
      <dgm:t>
        <a:bodyPr/>
        <a:lstStyle/>
        <a:p>
          <a:endParaRPr lang="en-US" sz="1600"/>
        </a:p>
      </dgm:t>
    </dgm:pt>
    <dgm:pt modelId="{B03DCBD4-9E95-F14D-A462-85C82406A3AC}" type="sibTrans" cxnId="{252AA121-63BC-9C4D-8CBB-E6E7814F3896}">
      <dgm:prSet/>
      <dgm:spPr/>
      <dgm:t>
        <a:bodyPr/>
        <a:lstStyle/>
        <a:p>
          <a:endParaRPr lang="en-US" sz="1600"/>
        </a:p>
      </dgm:t>
    </dgm:pt>
    <dgm:pt modelId="{55DB2A74-54B6-A944-8513-26E98E559DA1}">
      <dgm:prSet phldrT="[Text]" custT="1"/>
      <dgm:spPr/>
      <dgm:t>
        <a:bodyPr/>
        <a:lstStyle/>
        <a:p>
          <a:r>
            <a:rPr lang="en-US" sz="3200" dirty="0"/>
            <a:t>HSV2</a:t>
          </a:r>
          <a:endParaRPr lang="en-US" sz="2400" dirty="0"/>
        </a:p>
      </dgm:t>
    </dgm:pt>
    <dgm:pt modelId="{62AC43A6-8050-1041-9D9A-39061536FFCC}" type="parTrans" cxnId="{D3E272B7-378E-FF48-A8CD-3AAB973A5182}">
      <dgm:prSet/>
      <dgm:spPr/>
      <dgm:t>
        <a:bodyPr/>
        <a:lstStyle/>
        <a:p>
          <a:endParaRPr lang="en-US" sz="1600"/>
        </a:p>
      </dgm:t>
    </dgm:pt>
    <dgm:pt modelId="{D6993D34-C627-1B45-BE34-184AA2FE9C77}" type="sibTrans" cxnId="{D3E272B7-378E-FF48-A8CD-3AAB973A5182}">
      <dgm:prSet/>
      <dgm:spPr/>
      <dgm:t>
        <a:bodyPr/>
        <a:lstStyle/>
        <a:p>
          <a:endParaRPr lang="en-US" sz="1600"/>
        </a:p>
      </dgm:t>
    </dgm:pt>
    <dgm:pt modelId="{CC488865-D85B-4C48-9C60-E8B84ADA73D0}">
      <dgm:prSet phldrT="[Text]" custT="1"/>
      <dgm:spPr/>
      <dgm:t>
        <a:bodyPr/>
        <a:lstStyle/>
        <a:p>
          <a:r>
            <a:rPr lang="en-US" sz="2400" dirty="0"/>
            <a:t>HHV2</a:t>
          </a:r>
        </a:p>
      </dgm:t>
    </dgm:pt>
    <dgm:pt modelId="{3B7B464B-63D3-A742-A776-20315919A987}" type="parTrans" cxnId="{1FAF8317-C4E4-0948-B0E7-1F12245F0628}">
      <dgm:prSet/>
      <dgm:spPr/>
      <dgm:t>
        <a:bodyPr/>
        <a:lstStyle/>
        <a:p>
          <a:endParaRPr lang="en-US" sz="1600"/>
        </a:p>
      </dgm:t>
    </dgm:pt>
    <dgm:pt modelId="{E95B1F56-72B4-F741-BBB4-75ED73E01E1E}" type="sibTrans" cxnId="{1FAF8317-C4E4-0948-B0E7-1F12245F0628}">
      <dgm:prSet/>
      <dgm:spPr/>
      <dgm:t>
        <a:bodyPr/>
        <a:lstStyle/>
        <a:p>
          <a:endParaRPr lang="en-US" sz="1600"/>
        </a:p>
      </dgm:t>
    </dgm:pt>
    <dgm:pt modelId="{D3224274-27E8-5846-BF75-539B3D0C7A3D}">
      <dgm:prSet phldrT="[Text]" custT="1"/>
      <dgm:spPr/>
      <dgm:t>
        <a:bodyPr/>
        <a:lstStyle/>
        <a:p>
          <a:r>
            <a:rPr lang="en-US" sz="2400" dirty="0"/>
            <a:t>~11% seroprevalence</a:t>
          </a:r>
        </a:p>
      </dgm:t>
    </dgm:pt>
    <dgm:pt modelId="{FDC19F8B-5EB6-834F-AAEF-AD6422688532}" type="parTrans" cxnId="{64301918-D7CA-884E-B349-CCC0F9578B87}">
      <dgm:prSet/>
      <dgm:spPr/>
      <dgm:t>
        <a:bodyPr/>
        <a:lstStyle/>
        <a:p>
          <a:endParaRPr lang="en-US" sz="1600"/>
        </a:p>
      </dgm:t>
    </dgm:pt>
    <dgm:pt modelId="{00DE56F9-A305-324F-9660-54E800017AEF}" type="sibTrans" cxnId="{64301918-D7CA-884E-B349-CCC0F9578B87}">
      <dgm:prSet/>
      <dgm:spPr/>
      <dgm:t>
        <a:bodyPr/>
        <a:lstStyle/>
        <a:p>
          <a:endParaRPr lang="en-US" sz="1600"/>
        </a:p>
      </dgm:t>
    </dgm:pt>
    <dgm:pt modelId="{707E36B1-AA90-3947-B6B6-89F09BEAF643}">
      <dgm:prSet phldrT="[Text]" custT="1"/>
      <dgm:spPr/>
      <dgm:t>
        <a:bodyPr/>
        <a:lstStyle/>
        <a:p>
          <a:r>
            <a:rPr lang="en-US" sz="3200" dirty="0"/>
            <a:t>VZV</a:t>
          </a:r>
        </a:p>
      </dgm:t>
    </dgm:pt>
    <dgm:pt modelId="{C440C166-88A7-4943-B9ED-8C541C3F0B69}" type="parTrans" cxnId="{B4EC5297-6A89-DD4D-8C97-BD7034C9E6EF}">
      <dgm:prSet/>
      <dgm:spPr/>
      <dgm:t>
        <a:bodyPr/>
        <a:lstStyle/>
        <a:p>
          <a:endParaRPr lang="en-US" sz="1600"/>
        </a:p>
      </dgm:t>
    </dgm:pt>
    <dgm:pt modelId="{85107EC4-F1DA-8E45-B3EB-8F9531F9BA4D}" type="sibTrans" cxnId="{B4EC5297-6A89-DD4D-8C97-BD7034C9E6EF}">
      <dgm:prSet/>
      <dgm:spPr/>
      <dgm:t>
        <a:bodyPr/>
        <a:lstStyle/>
        <a:p>
          <a:endParaRPr lang="en-US" sz="1600"/>
        </a:p>
      </dgm:t>
    </dgm:pt>
    <dgm:pt modelId="{7E271A74-99EC-304D-BC11-073ACFA96788}">
      <dgm:prSet phldrT="[Text]" custT="1"/>
      <dgm:spPr/>
      <dgm:t>
        <a:bodyPr/>
        <a:lstStyle/>
        <a:p>
          <a:r>
            <a:rPr lang="en-US" sz="2400" dirty="0"/>
            <a:t>HHV3</a:t>
          </a:r>
        </a:p>
      </dgm:t>
    </dgm:pt>
    <dgm:pt modelId="{2912661D-2A9C-DB4F-AAD0-AD05A0CE9CC4}" type="parTrans" cxnId="{EE12F67C-B9F1-3744-A3C6-166164F00BA5}">
      <dgm:prSet/>
      <dgm:spPr/>
      <dgm:t>
        <a:bodyPr/>
        <a:lstStyle/>
        <a:p>
          <a:endParaRPr lang="en-US" sz="1600"/>
        </a:p>
      </dgm:t>
    </dgm:pt>
    <dgm:pt modelId="{9590987B-92A7-EB4D-834C-7F4B4B5E9EBC}" type="sibTrans" cxnId="{EE12F67C-B9F1-3744-A3C6-166164F00BA5}">
      <dgm:prSet/>
      <dgm:spPr/>
      <dgm:t>
        <a:bodyPr/>
        <a:lstStyle/>
        <a:p>
          <a:endParaRPr lang="en-US" sz="1600"/>
        </a:p>
      </dgm:t>
    </dgm:pt>
    <dgm:pt modelId="{279D5C16-EAB5-604C-BF97-002BDD5A65DC}">
      <dgm:prSet phldrT="[Text]" custT="1"/>
      <dgm:spPr/>
      <dgm:t>
        <a:bodyPr/>
        <a:lstStyle/>
        <a:p>
          <a:r>
            <a:rPr lang="en-US" sz="2400" dirty="0"/>
            <a:t>~90% children vaccinated</a:t>
          </a:r>
        </a:p>
      </dgm:t>
    </dgm:pt>
    <dgm:pt modelId="{FB29748E-5A97-DE4B-B409-1FFC329519E8}" type="parTrans" cxnId="{99A665E2-7AA8-AD48-93F4-89308E48A557}">
      <dgm:prSet/>
      <dgm:spPr/>
      <dgm:t>
        <a:bodyPr/>
        <a:lstStyle/>
        <a:p>
          <a:endParaRPr lang="en-US" sz="1600"/>
        </a:p>
      </dgm:t>
    </dgm:pt>
    <dgm:pt modelId="{3F2C474A-1F71-F44C-A3C5-5C575CC004E3}" type="sibTrans" cxnId="{99A665E2-7AA8-AD48-93F4-89308E48A557}">
      <dgm:prSet/>
      <dgm:spPr/>
      <dgm:t>
        <a:bodyPr/>
        <a:lstStyle/>
        <a:p>
          <a:endParaRPr lang="en-US" sz="1600"/>
        </a:p>
      </dgm:t>
    </dgm:pt>
    <dgm:pt modelId="{AFF7E486-71E3-D742-8A3E-2E006810CF62}">
      <dgm:prSet phldrT="[Text]" custT="1"/>
      <dgm:spPr/>
      <dgm:t>
        <a:bodyPr/>
        <a:lstStyle/>
        <a:p>
          <a:r>
            <a:rPr lang="en-US" sz="2400" dirty="0" err="1"/>
            <a:t>simplexvirus</a:t>
          </a:r>
          <a:endParaRPr lang="en-US" sz="2400" dirty="0"/>
        </a:p>
      </dgm:t>
    </dgm:pt>
    <dgm:pt modelId="{08DFE8EC-4DF6-434B-BC1F-C7086DC97ED1}" type="parTrans" cxnId="{C72CF19D-EC00-1D4C-A95D-8331A3C15AEA}">
      <dgm:prSet/>
      <dgm:spPr/>
      <dgm:t>
        <a:bodyPr/>
        <a:lstStyle/>
        <a:p>
          <a:endParaRPr lang="en-US" sz="1600"/>
        </a:p>
      </dgm:t>
    </dgm:pt>
    <dgm:pt modelId="{C3180662-1563-3F4A-8356-E3834894BA61}" type="sibTrans" cxnId="{C72CF19D-EC00-1D4C-A95D-8331A3C15AEA}">
      <dgm:prSet/>
      <dgm:spPr/>
      <dgm:t>
        <a:bodyPr/>
        <a:lstStyle/>
        <a:p>
          <a:endParaRPr lang="en-US" sz="1600"/>
        </a:p>
      </dgm:t>
    </dgm:pt>
    <dgm:pt modelId="{7FE21C2B-9E65-3341-8D13-D93B5307FC88}">
      <dgm:prSet phldrT="[Text]" custT="1"/>
      <dgm:spPr/>
      <dgm:t>
        <a:bodyPr/>
        <a:lstStyle/>
        <a:p>
          <a:r>
            <a:rPr lang="en-US" sz="2400" dirty="0" err="1"/>
            <a:t>simplexivurs</a:t>
          </a:r>
          <a:endParaRPr lang="en-US" sz="2400" dirty="0"/>
        </a:p>
      </dgm:t>
    </dgm:pt>
    <dgm:pt modelId="{81C7CFF9-F9ED-344F-9FBA-41C0A2F13D2D}" type="parTrans" cxnId="{8212F9AD-987D-2546-9350-69F9C640344E}">
      <dgm:prSet/>
      <dgm:spPr/>
      <dgm:t>
        <a:bodyPr/>
        <a:lstStyle/>
        <a:p>
          <a:endParaRPr lang="en-US" sz="1600"/>
        </a:p>
      </dgm:t>
    </dgm:pt>
    <dgm:pt modelId="{816949E8-5689-C34A-AE38-F92EB4BC7BDA}" type="sibTrans" cxnId="{8212F9AD-987D-2546-9350-69F9C640344E}">
      <dgm:prSet/>
      <dgm:spPr/>
      <dgm:t>
        <a:bodyPr/>
        <a:lstStyle/>
        <a:p>
          <a:endParaRPr lang="en-US" sz="1600"/>
        </a:p>
      </dgm:t>
    </dgm:pt>
    <dgm:pt modelId="{41181650-BAE0-5944-91D8-7C2E8BEF170F}">
      <dgm:prSet phldrT="[Text]" custT="1"/>
      <dgm:spPr/>
      <dgm:t>
        <a:bodyPr/>
        <a:lstStyle/>
        <a:p>
          <a:r>
            <a:rPr lang="en-US" sz="2400" dirty="0" err="1"/>
            <a:t>varicellovirus</a:t>
          </a:r>
          <a:endParaRPr lang="en-US" sz="2400" dirty="0"/>
        </a:p>
      </dgm:t>
    </dgm:pt>
    <dgm:pt modelId="{F819E1D6-C071-F349-97B4-E7036A83BB6A}" type="parTrans" cxnId="{212B91FB-C63E-CD40-AFBC-083B13104C6A}">
      <dgm:prSet/>
      <dgm:spPr/>
      <dgm:t>
        <a:bodyPr/>
        <a:lstStyle/>
        <a:p>
          <a:endParaRPr lang="en-US" sz="1600"/>
        </a:p>
      </dgm:t>
    </dgm:pt>
    <dgm:pt modelId="{851EB359-E153-6445-A422-ACF526E6043A}" type="sibTrans" cxnId="{212B91FB-C63E-CD40-AFBC-083B13104C6A}">
      <dgm:prSet/>
      <dgm:spPr/>
      <dgm:t>
        <a:bodyPr/>
        <a:lstStyle/>
        <a:p>
          <a:endParaRPr lang="en-US" sz="1600"/>
        </a:p>
      </dgm:t>
    </dgm:pt>
    <dgm:pt modelId="{29979C13-84DD-FD47-A62A-D688FE07577D}">
      <dgm:prSet phldrT="[Text]" custT="1"/>
      <dgm:spPr/>
      <dgm:t>
        <a:bodyPr/>
        <a:lstStyle/>
        <a:p>
          <a:r>
            <a:rPr lang="en-US" sz="2400" dirty="0"/>
            <a:t>Ocular keratitis, oral &amp; genital sores, encephalitis</a:t>
          </a:r>
        </a:p>
      </dgm:t>
    </dgm:pt>
    <dgm:pt modelId="{A4BBF78C-C98D-6343-BC67-BBB8AF972902}" type="parTrans" cxnId="{24771379-B821-C540-8DD3-26F013F6EE42}">
      <dgm:prSet/>
      <dgm:spPr/>
      <dgm:t>
        <a:bodyPr/>
        <a:lstStyle/>
        <a:p>
          <a:endParaRPr lang="en-US" sz="1600"/>
        </a:p>
      </dgm:t>
    </dgm:pt>
    <dgm:pt modelId="{B384C220-38F2-2841-8ED5-D9A89C78A61A}" type="sibTrans" cxnId="{24771379-B821-C540-8DD3-26F013F6EE42}">
      <dgm:prSet/>
      <dgm:spPr/>
      <dgm:t>
        <a:bodyPr/>
        <a:lstStyle/>
        <a:p>
          <a:endParaRPr lang="en-US" sz="1600"/>
        </a:p>
      </dgm:t>
    </dgm:pt>
    <dgm:pt modelId="{925C2F3B-EADA-864B-BBC4-1C5857870FBA}">
      <dgm:prSet phldrT="[Text]" custT="1"/>
      <dgm:spPr/>
      <dgm:t>
        <a:bodyPr/>
        <a:lstStyle/>
        <a:p>
          <a:r>
            <a:rPr lang="en-US" sz="2400" dirty="0"/>
            <a:t>Chicken pox &amp; shingles</a:t>
          </a:r>
        </a:p>
      </dgm:t>
    </dgm:pt>
    <dgm:pt modelId="{E201C163-C612-6949-81F6-758C71DA1D6A}" type="parTrans" cxnId="{364D2366-7B0F-894D-AE18-4CA4F415F97E}">
      <dgm:prSet/>
      <dgm:spPr/>
      <dgm:t>
        <a:bodyPr/>
        <a:lstStyle/>
        <a:p>
          <a:endParaRPr lang="en-US" sz="1600"/>
        </a:p>
      </dgm:t>
    </dgm:pt>
    <dgm:pt modelId="{FEBE2E99-BDA1-0844-8446-498285CE78BA}" type="sibTrans" cxnId="{364D2366-7B0F-894D-AE18-4CA4F415F97E}">
      <dgm:prSet/>
      <dgm:spPr/>
      <dgm:t>
        <a:bodyPr/>
        <a:lstStyle/>
        <a:p>
          <a:endParaRPr lang="en-US" sz="1600"/>
        </a:p>
      </dgm:t>
    </dgm:pt>
    <dgm:pt modelId="{7738E444-163B-204B-8B83-DCB5FB19AB33}">
      <dgm:prSet phldrT="[Text]" custT="1"/>
      <dgm:spPr/>
      <dgm:t>
        <a:bodyPr/>
        <a:lstStyle/>
        <a:p>
          <a:r>
            <a:rPr lang="en-US" sz="2400" dirty="0"/>
            <a:t>Genital sores</a:t>
          </a:r>
        </a:p>
      </dgm:t>
    </dgm:pt>
    <dgm:pt modelId="{C6358B66-07D4-744E-B5D5-A9688E30B852}" type="parTrans" cxnId="{0E9164A1-443F-6F41-BD04-5EAAA79A129B}">
      <dgm:prSet/>
      <dgm:spPr/>
      <dgm:t>
        <a:bodyPr/>
        <a:lstStyle/>
        <a:p>
          <a:endParaRPr lang="en-US" sz="1600"/>
        </a:p>
      </dgm:t>
    </dgm:pt>
    <dgm:pt modelId="{6D12B796-C0B3-124E-A3F2-66D7B127C916}" type="sibTrans" cxnId="{0E9164A1-443F-6F41-BD04-5EAAA79A129B}">
      <dgm:prSet/>
      <dgm:spPr/>
      <dgm:t>
        <a:bodyPr/>
        <a:lstStyle/>
        <a:p>
          <a:endParaRPr lang="en-US" sz="1600"/>
        </a:p>
      </dgm:t>
    </dgm:pt>
    <dgm:pt modelId="{B3ED607A-0328-AC4C-9B70-40A83D058631}" type="pres">
      <dgm:prSet presAssocID="{F298FB2F-98DB-5F43-9941-B42C2E1773A0}" presName="Name0" presStyleCnt="0">
        <dgm:presLayoutVars>
          <dgm:dir/>
          <dgm:animLvl val="lvl"/>
          <dgm:resizeHandles val="exact"/>
        </dgm:presLayoutVars>
      </dgm:prSet>
      <dgm:spPr/>
    </dgm:pt>
    <dgm:pt modelId="{BD08FD39-7187-0D45-B1D2-30CC48EECC8E}" type="pres">
      <dgm:prSet presAssocID="{08DE67EC-A4A7-994F-A916-E9F4883BC88E}" presName="composite" presStyleCnt="0"/>
      <dgm:spPr/>
    </dgm:pt>
    <dgm:pt modelId="{9B290EA4-5CD7-C849-8397-E3E1FB1B1F01}" type="pres">
      <dgm:prSet presAssocID="{08DE67EC-A4A7-994F-A916-E9F4883BC88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8E87544-83F6-4A4C-ADFD-E173FEAB5081}" type="pres">
      <dgm:prSet presAssocID="{08DE67EC-A4A7-994F-A916-E9F4883BC88E}" presName="desTx" presStyleLbl="alignAccFollowNode1" presStyleIdx="0" presStyleCnt="3">
        <dgm:presLayoutVars>
          <dgm:bulletEnabled val="1"/>
        </dgm:presLayoutVars>
      </dgm:prSet>
      <dgm:spPr/>
    </dgm:pt>
    <dgm:pt modelId="{2BBB49EB-E8C9-834C-B33B-979B6F3A22DD}" type="pres">
      <dgm:prSet presAssocID="{D1156C57-49FC-CC47-B3B9-176B626495F2}" presName="space" presStyleCnt="0"/>
      <dgm:spPr/>
    </dgm:pt>
    <dgm:pt modelId="{17954F66-5898-654B-90A2-C70AA5196A33}" type="pres">
      <dgm:prSet presAssocID="{55DB2A74-54B6-A944-8513-26E98E559DA1}" presName="composite" presStyleCnt="0"/>
      <dgm:spPr/>
    </dgm:pt>
    <dgm:pt modelId="{F1D55520-3FEE-1746-BFC7-F00B8B0F8985}" type="pres">
      <dgm:prSet presAssocID="{55DB2A74-54B6-A944-8513-26E98E559D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4BDCE01-B686-D64C-8741-81BD86FA9C7D}" type="pres">
      <dgm:prSet presAssocID="{55DB2A74-54B6-A944-8513-26E98E559DA1}" presName="desTx" presStyleLbl="alignAccFollowNode1" presStyleIdx="1" presStyleCnt="3">
        <dgm:presLayoutVars>
          <dgm:bulletEnabled val="1"/>
        </dgm:presLayoutVars>
      </dgm:prSet>
      <dgm:spPr/>
    </dgm:pt>
    <dgm:pt modelId="{6067A700-C3C0-2C41-A93D-C98650DDB193}" type="pres">
      <dgm:prSet presAssocID="{D6993D34-C627-1B45-BE34-184AA2FE9C77}" presName="space" presStyleCnt="0"/>
      <dgm:spPr/>
    </dgm:pt>
    <dgm:pt modelId="{CCCE6C92-F2DE-9D4E-9520-3706E1139A70}" type="pres">
      <dgm:prSet presAssocID="{707E36B1-AA90-3947-B6B6-89F09BEAF643}" presName="composite" presStyleCnt="0"/>
      <dgm:spPr/>
    </dgm:pt>
    <dgm:pt modelId="{B7282810-F1DD-904C-8B1F-1A30B1F6E3B5}" type="pres">
      <dgm:prSet presAssocID="{707E36B1-AA90-3947-B6B6-89F09BEAF64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010ECB4-3DAF-7A49-A00D-7E798DA139D0}" type="pres">
      <dgm:prSet presAssocID="{707E36B1-AA90-3947-B6B6-89F09BEAF64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CC84F01-BD34-5247-8472-D43EE11ABDFC}" type="presOf" srcId="{743864A7-AEAC-F04C-A006-9378ABF212D5}" destId="{58E87544-83F6-4A4C-ADFD-E173FEAB5081}" srcOrd="0" destOrd="1" presId="urn:microsoft.com/office/officeart/2005/8/layout/hList1"/>
    <dgm:cxn modelId="{11E3BC03-FE44-F846-9169-B28641B9AD82}" type="presOf" srcId="{AFF7E486-71E3-D742-8A3E-2E006810CF62}" destId="{58E87544-83F6-4A4C-ADFD-E173FEAB5081}" srcOrd="0" destOrd="3" presId="urn:microsoft.com/office/officeart/2005/8/layout/hList1"/>
    <dgm:cxn modelId="{602A830C-18C4-9A4C-8FEB-DDF8B4D66B6B}" type="presOf" srcId="{925C2F3B-EADA-864B-BBC4-1C5857870FBA}" destId="{B010ECB4-3DAF-7A49-A00D-7E798DA139D0}" srcOrd="0" destOrd="2" presId="urn:microsoft.com/office/officeart/2005/8/layout/hList1"/>
    <dgm:cxn modelId="{1FAF8317-C4E4-0948-B0E7-1F12245F0628}" srcId="{55DB2A74-54B6-A944-8513-26E98E559DA1}" destId="{CC488865-D85B-4C48-9C60-E8B84ADA73D0}" srcOrd="0" destOrd="0" parTransId="{3B7B464B-63D3-A742-A776-20315919A987}" sibTransId="{E95B1F56-72B4-F741-BBB4-75ED73E01E1E}"/>
    <dgm:cxn modelId="{64301918-D7CA-884E-B349-CCC0F9578B87}" srcId="{55DB2A74-54B6-A944-8513-26E98E559DA1}" destId="{D3224274-27E8-5846-BF75-539B3D0C7A3D}" srcOrd="1" destOrd="0" parTransId="{FDC19F8B-5EB6-834F-AAEF-AD6422688532}" sibTransId="{00DE56F9-A305-324F-9660-54E800017AEF}"/>
    <dgm:cxn modelId="{252AA121-63BC-9C4D-8CBB-E6E7814F3896}" srcId="{B23D304C-A20A-4747-ACD0-C602FB4AF098}" destId="{743864A7-AEAC-F04C-A006-9378ABF212D5}" srcOrd="0" destOrd="0" parTransId="{369E5205-80D4-0C4A-8778-9B53F482C976}" sibTransId="{B03DCBD4-9E95-F14D-A462-85C82406A3AC}"/>
    <dgm:cxn modelId="{3A64773C-6161-CB4D-A23D-E5E48872B20E}" type="presOf" srcId="{7FE21C2B-9E65-3341-8D13-D93B5307FC88}" destId="{34BDCE01-B686-D64C-8741-81BD86FA9C7D}" srcOrd="0" destOrd="3" presId="urn:microsoft.com/office/officeart/2005/8/layout/hList1"/>
    <dgm:cxn modelId="{A1B67E4E-8B45-C448-A6C1-06BD6B331B22}" type="presOf" srcId="{F298FB2F-98DB-5F43-9941-B42C2E1773A0}" destId="{B3ED607A-0328-AC4C-9B70-40A83D058631}" srcOrd="0" destOrd="0" presId="urn:microsoft.com/office/officeart/2005/8/layout/hList1"/>
    <dgm:cxn modelId="{7064FF5F-8712-2D40-ACE6-BD499F400662}" type="presOf" srcId="{D3224274-27E8-5846-BF75-539B3D0C7A3D}" destId="{34BDCE01-B686-D64C-8741-81BD86FA9C7D}" srcOrd="0" destOrd="1" presId="urn:microsoft.com/office/officeart/2005/8/layout/hList1"/>
    <dgm:cxn modelId="{41606764-2FD1-1141-9E52-2861019F915D}" srcId="{08DE67EC-A4A7-994F-A916-E9F4883BC88E}" destId="{B23D304C-A20A-4747-ACD0-C602FB4AF098}" srcOrd="0" destOrd="0" parTransId="{D6623466-B872-1B40-B0D1-7B1476A755BF}" sibTransId="{7CEA8518-3ADB-D042-B877-BC734151E88D}"/>
    <dgm:cxn modelId="{364D2366-7B0F-894D-AE18-4CA4F415F97E}" srcId="{707E36B1-AA90-3947-B6B6-89F09BEAF643}" destId="{925C2F3B-EADA-864B-BBC4-1C5857870FBA}" srcOrd="2" destOrd="0" parTransId="{E201C163-C612-6949-81F6-758C71DA1D6A}" sibTransId="{FEBE2E99-BDA1-0844-8446-498285CE78BA}"/>
    <dgm:cxn modelId="{24771379-B821-C540-8DD3-26F013F6EE42}" srcId="{B23D304C-A20A-4747-ACD0-C602FB4AF098}" destId="{29979C13-84DD-FD47-A62A-D688FE07577D}" srcOrd="1" destOrd="0" parTransId="{A4BBF78C-C98D-6343-BC67-BBB8AF972902}" sibTransId="{B384C220-38F2-2841-8ED5-D9A89C78A61A}"/>
    <dgm:cxn modelId="{EE12F67C-B9F1-3744-A3C6-166164F00BA5}" srcId="{707E36B1-AA90-3947-B6B6-89F09BEAF643}" destId="{7E271A74-99EC-304D-BC11-073ACFA96788}" srcOrd="0" destOrd="0" parTransId="{2912661D-2A9C-DB4F-AAD0-AD05A0CE9CC4}" sibTransId="{9590987B-92A7-EB4D-834C-7F4B4B5E9EBC}"/>
    <dgm:cxn modelId="{459B897E-B07D-4749-89D3-6B76D96D2B6B}" type="presOf" srcId="{41181650-BAE0-5944-91D8-7C2E8BEF170F}" destId="{B010ECB4-3DAF-7A49-A00D-7E798DA139D0}" srcOrd="0" destOrd="3" presId="urn:microsoft.com/office/officeart/2005/8/layout/hList1"/>
    <dgm:cxn modelId="{A426C686-87C4-C14D-8637-9EBAA1C00DF3}" type="presOf" srcId="{279D5C16-EAB5-604C-BF97-002BDD5A65DC}" destId="{B010ECB4-3DAF-7A49-A00D-7E798DA139D0}" srcOrd="0" destOrd="1" presId="urn:microsoft.com/office/officeart/2005/8/layout/hList1"/>
    <dgm:cxn modelId="{EBF2F186-8A77-7840-85BA-6355EDE65E90}" type="presOf" srcId="{CC488865-D85B-4C48-9C60-E8B84ADA73D0}" destId="{34BDCE01-B686-D64C-8741-81BD86FA9C7D}" srcOrd="0" destOrd="0" presId="urn:microsoft.com/office/officeart/2005/8/layout/hList1"/>
    <dgm:cxn modelId="{B4EC5297-6A89-DD4D-8C97-BD7034C9E6EF}" srcId="{F298FB2F-98DB-5F43-9941-B42C2E1773A0}" destId="{707E36B1-AA90-3947-B6B6-89F09BEAF643}" srcOrd="2" destOrd="0" parTransId="{C440C166-88A7-4943-B9ED-8C541C3F0B69}" sibTransId="{85107EC4-F1DA-8E45-B3EB-8F9531F9BA4D}"/>
    <dgm:cxn modelId="{C72CF19D-EC00-1D4C-A95D-8331A3C15AEA}" srcId="{B23D304C-A20A-4747-ACD0-C602FB4AF098}" destId="{AFF7E486-71E3-D742-8A3E-2E006810CF62}" srcOrd="2" destOrd="0" parTransId="{08DFE8EC-4DF6-434B-BC1F-C7086DC97ED1}" sibTransId="{C3180662-1563-3F4A-8356-E3834894BA61}"/>
    <dgm:cxn modelId="{0E9164A1-443F-6F41-BD04-5EAAA79A129B}" srcId="{55DB2A74-54B6-A944-8513-26E98E559DA1}" destId="{7738E444-163B-204B-8B83-DCB5FB19AB33}" srcOrd="2" destOrd="0" parTransId="{C6358B66-07D4-744E-B5D5-A9688E30B852}" sibTransId="{6D12B796-C0B3-124E-A3F2-66D7B127C916}"/>
    <dgm:cxn modelId="{8212F9AD-987D-2546-9350-69F9C640344E}" srcId="{55DB2A74-54B6-A944-8513-26E98E559DA1}" destId="{7FE21C2B-9E65-3341-8D13-D93B5307FC88}" srcOrd="3" destOrd="0" parTransId="{81C7CFF9-F9ED-344F-9FBA-41C0A2F13D2D}" sibTransId="{816949E8-5689-C34A-AE38-F92EB4BC7BDA}"/>
    <dgm:cxn modelId="{EB7102AE-AC4E-7344-B478-1A612441E2D6}" type="presOf" srcId="{B23D304C-A20A-4747-ACD0-C602FB4AF098}" destId="{58E87544-83F6-4A4C-ADFD-E173FEAB5081}" srcOrd="0" destOrd="0" presId="urn:microsoft.com/office/officeart/2005/8/layout/hList1"/>
    <dgm:cxn modelId="{12B53DB1-607F-3B42-93F5-0FA7D29E2A2A}" type="presOf" srcId="{08DE67EC-A4A7-994F-A916-E9F4883BC88E}" destId="{9B290EA4-5CD7-C849-8397-E3E1FB1B1F01}" srcOrd="0" destOrd="0" presId="urn:microsoft.com/office/officeart/2005/8/layout/hList1"/>
    <dgm:cxn modelId="{D3E272B7-378E-FF48-A8CD-3AAB973A5182}" srcId="{F298FB2F-98DB-5F43-9941-B42C2E1773A0}" destId="{55DB2A74-54B6-A944-8513-26E98E559DA1}" srcOrd="1" destOrd="0" parTransId="{62AC43A6-8050-1041-9D9A-39061536FFCC}" sibTransId="{D6993D34-C627-1B45-BE34-184AA2FE9C77}"/>
    <dgm:cxn modelId="{962A60C3-8070-004A-9AF6-296F3872C39D}" srcId="{F298FB2F-98DB-5F43-9941-B42C2E1773A0}" destId="{08DE67EC-A4A7-994F-A916-E9F4883BC88E}" srcOrd="0" destOrd="0" parTransId="{AE66478B-8483-B044-A056-77EFE8F5BA73}" sibTransId="{D1156C57-49FC-CC47-B3B9-176B626495F2}"/>
    <dgm:cxn modelId="{D89D62D6-B6E8-EB47-ACA6-411F3171075C}" type="presOf" srcId="{29979C13-84DD-FD47-A62A-D688FE07577D}" destId="{58E87544-83F6-4A4C-ADFD-E173FEAB5081}" srcOrd="0" destOrd="2" presId="urn:microsoft.com/office/officeart/2005/8/layout/hList1"/>
    <dgm:cxn modelId="{12CC4DDA-A793-E644-A40A-0EA1327F5F84}" type="presOf" srcId="{55DB2A74-54B6-A944-8513-26E98E559DA1}" destId="{F1D55520-3FEE-1746-BFC7-F00B8B0F8985}" srcOrd="0" destOrd="0" presId="urn:microsoft.com/office/officeart/2005/8/layout/hList1"/>
    <dgm:cxn modelId="{B838EDDC-60C8-E340-866C-77EF633E3F2E}" type="presOf" srcId="{7E271A74-99EC-304D-BC11-073ACFA96788}" destId="{B010ECB4-3DAF-7A49-A00D-7E798DA139D0}" srcOrd="0" destOrd="0" presId="urn:microsoft.com/office/officeart/2005/8/layout/hList1"/>
    <dgm:cxn modelId="{99A665E2-7AA8-AD48-93F4-89308E48A557}" srcId="{707E36B1-AA90-3947-B6B6-89F09BEAF643}" destId="{279D5C16-EAB5-604C-BF97-002BDD5A65DC}" srcOrd="1" destOrd="0" parTransId="{FB29748E-5A97-DE4B-B409-1FFC329519E8}" sibTransId="{3F2C474A-1F71-F44C-A3C5-5C575CC004E3}"/>
    <dgm:cxn modelId="{212B91FB-C63E-CD40-AFBC-083B13104C6A}" srcId="{707E36B1-AA90-3947-B6B6-89F09BEAF643}" destId="{41181650-BAE0-5944-91D8-7C2E8BEF170F}" srcOrd="3" destOrd="0" parTransId="{F819E1D6-C071-F349-97B4-E7036A83BB6A}" sibTransId="{851EB359-E153-6445-A422-ACF526E6043A}"/>
    <dgm:cxn modelId="{7E3370FC-E9AC-5242-B6FF-2933D68C04DB}" type="presOf" srcId="{7738E444-163B-204B-8B83-DCB5FB19AB33}" destId="{34BDCE01-B686-D64C-8741-81BD86FA9C7D}" srcOrd="0" destOrd="2" presId="urn:microsoft.com/office/officeart/2005/8/layout/hList1"/>
    <dgm:cxn modelId="{3A7005FE-EA33-584F-A86C-C72F622E17D9}" type="presOf" srcId="{707E36B1-AA90-3947-B6B6-89F09BEAF643}" destId="{B7282810-F1DD-904C-8B1F-1A30B1F6E3B5}" srcOrd="0" destOrd="0" presId="urn:microsoft.com/office/officeart/2005/8/layout/hList1"/>
    <dgm:cxn modelId="{AB8A404E-3E6C-6344-8172-9C7623664A86}" type="presParOf" srcId="{B3ED607A-0328-AC4C-9B70-40A83D058631}" destId="{BD08FD39-7187-0D45-B1D2-30CC48EECC8E}" srcOrd="0" destOrd="0" presId="urn:microsoft.com/office/officeart/2005/8/layout/hList1"/>
    <dgm:cxn modelId="{901165F9-1F7B-F449-A56B-A52B2D800CBD}" type="presParOf" srcId="{BD08FD39-7187-0D45-B1D2-30CC48EECC8E}" destId="{9B290EA4-5CD7-C849-8397-E3E1FB1B1F01}" srcOrd="0" destOrd="0" presId="urn:microsoft.com/office/officeart/2005/8/layout/hList1"/>
    <dgm:cxn modelId="{B4EC122C-8549-0549-8244-B6D5A495502C}" type="presParOf" srcId="{BD08FD39-7187-0D45-B1D2-30CC48EECC8E}" destId="{58E87544-83F6-4A4C-ADFD-E173FEAB5081}" srcOrd="1" destOrd="0" presId="urn:microsoft.com/office/officeart/2005/8/layout/hList1"/>
    <dgm:cxn modelId="{AABB89F1-FA0A-7C47-91CB-D4F004568AEA}" type="presParOf" srcId="{B3ED607A-0328-AC4C-9B70-40A83D058631}" destId="{2BBB49EB-E8C9-834C-B33B-979B6F3A22DD}" srcOrd="1" destOrd="0" presId="urn:microsoft.com/office/officeart/2005/8/layout/hList1"/>
    <dgm:cxn modelId="{CCEE0FC5-61BA-9245-9697-505CFE220809}" type="presParOf" srcId="{B3ED607A-0328-AC4C-9B70-40A83D058631}" destId="{17954F66-5898-654B-90A2-C70AA5196A33}" srcOrd="2" destOrd="0" presId="urn:microsoft.com/office/officeart/2005/8/layout/hList1"/>
    <dgm:cxn modelId="{735833D1-5574-2047-8C1A-31B17E627E0D}" type="presParOf" srcId="{17954F66-5898-654B-90A2-C70AA5196A33}" destId="{F1D55520-3FEE-1746-BFC7-F00B8B0F8985}" srcOrd="0" destOrd="0" presId="urn:microsoft.com/office/officeart/2005/8/layout/hList1"/>
    <dgm:cxn modelId="{6F524D1B-6CB9-6D4F-BAD8-2E57DF52F368}" type="presParOf" srcId="{17954F66-5898-654B-90A2-C70AA5196A33}" destId="{34BDCE01-B686-D64C-8741-81BD86FA9C7D}" srcOrd="1" destOrd="0" presId="urn:microsoft.com/office/officeart/2005/8/layout/hList1"/>
    <dgm:cxn modelId="{7A4AF2E7-8E30-2F46-B999-CD985F6A366B}" type="presParOf" srcId="{B3ED607A-0328-AC4C-9B70-40A83D058631}" destId="{6067A700-C3C0-2C41-A93D-C98650DDB193}" srcOrd="3" destOrd="0" presId="urn:microsoft.com/office/officeart/2005/8/layout/hList1"/>
    <dgm:cxn modelId="{F635AB2A-7294-DB46-A2BC-5D2EFB1B47C7}" type="presParOf" srcId="{B3ED607A-0328-AC4C-9B70-40A83D058631}" destId="{CCCE6C92-F2DE-9D4E-9520-3706E1139A70}" srcOrd="4" destOrd="0" presId="urn:microsoft.com/office/officeart/2005/8/layout/hList1"/>
    <dgm:cxn modelId="{8F7D0526-3D62-8F49-929C-64DCFAB303A5}" type="presParOf" srcId="{CCCE6C92-F2DE-9D4E-9520-3706E1139A70}" destId="{B7282810-F1DD-904C-8B1F-1A30B1F6E3B5}" srcOrd="0" destOrd="0" presId="urn:microsoft.com/office/officeart/2005/8/layout/hList1"/>
    <dgm:cxn modelId="{E5B3E7B8-2D7F-9345-A89E-29C09975643D}" type="presParOf" srcId="{CCCE6C92-F2DE-9D4E-9520-3706E1139A70}" destId="{B010ECB4-3DAF-7A49-A00D-7E798DA139D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98FB2F-98DB-5F43-9941-B42C2E1773A0}" type="doc">
      <dgm:prSet loTypeId="urn:microsoft.com/office/officeart/2005/8/layout/hLis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DE67EC-A4A7-994F-A916-E9F4883BC88E}">
      <dgm:prSet phldrT="[Text]"/>
      <dgm:spPr/>
      <dgm:t>
        <a:bodyPr/>
        <a:lstStyle/>
        <a:p>
          <a:r>
            <a:rPr lang="en-US" dirty="0"/>
            <a:t>HCMV</a:t>
          </a:r>
        </a:p>
      </dgm:t>
    </dgm:pt>
    <dgm:pt modelId="{AE66478B-8483-B044-A056-77EFE8F5BA73}" type="parTrans" cxnId="{962A60C3-8070-004A-9AF6-296F3872C39D}">
      <dgm:prSet/>
      <dgm:spPr/>
      <dgm:t>
        <a:bodyPr/>
        <a:lstStyle/>
        <a:p>
          <a:endParaRPr lang="en-US"/>
        </a:p>
      </dgm:t>
    </dgm:pt>
    <dgm:pt modelId="{D1156C57-49FC-CC47-B3B9-176B626495F2}" type="sibTrans" cxnId="{962A60C3-8070-004A-9AF6-296F3872C39D}">
      <dgm:prSet/>
      <dgm:spPr/>
      <dgm:t>
        <a:bodyPr/>
        <a:lstStyle/>
        <a:p>
          <a:endParaRPr lang="en-US"/>
        </a:p>
      </dgm:t>
    </dgm:pt>
    <dgm:pt modelId="{B23D304C-A20A-4747-ACD0-C602FB4AF098}">
      <dgm:prSet phldrT="[Text]"/>
      <dgm:spPr/>
      <dgm:t>
        <a:bodyPr/>
        <a:lstStyle/>
        <a:p>
          <a:r>
            <a:rPr lang="en-US" dirty="0"/>
            <a:t>HHV5</a:t>
          </a:r>
        </a:p>
      </dgm:t>
    </dgm:pt>
    <dgm:pt modelId="{D6623466-B872-1B40-B0D1-7B1476A755BF}" type="parTrans" cxnId="{41606764-2FD1-1141-9E52-2861019F915D}">
      <dgm:prSet/>
      <dgm:spPr/>
      <dgm:t>
        <a:bodyPr/>
        <a:lstStyle/>
        <a:p>
          <a:endParaRPr lang="en-US"/>
        </a:p>
      </dgm:t>
    </dgm:pt>
    <dgm:pt modelId="{7CEA8518-3ADB-D042-B877-BC734151E88D}" type="sibTrans" cxnId="{41606764-2FD1-1141-9E52-2861019F915D}">
      <dgm:prSet/>
      <dgm:spPr/>
      <dgm:t>
        <a:bodyPr/>
        <a:lstStyle/>
        <a:p>
          <a:endParaRPr lang="en-US"/>
        </a:p>
      </dgm:t>
    </dgm:pt>
    <dgm:pt modelId="{743864A7-AEAC-F04C-A006-9378ABF212D5}">
      <dgm:prSet phldrT="[Text]"/>
      <dgm:spPr/>
      <dgm:t>
        <a:bodyPr/>
        <a:lstStyle/>
        <a:p>
          <a:r>
            <a:rPr lang="en-US" dirty="0"/>
            <a:t>~83% seroprevalence (~99% in developing countries)</a:t>
          </a:r>
        </a:p>
      </dgm:t>
    </dgm:pt>
    <dgm:pt modelId="{369E5205-80D4-0C4A-8778-9B53F482C976}" type="parTrans" cxnId="{252AA121-63BC-9C4D-8CBB-E6E7814F3896}">
      <dgm:prSet/>
      <dgm:spPr/>
      <dgm:t>
        <a:bodyPr/>
        <a:lstStyle/>
        <a:p>
          <a:endParaRPr lang="en-US"/>
        </a:p>
      </dgm:t>
    </dgm:pt>
    <dgm:pt modelId="{B03DCBD4-9E95-F14D-A462-85C82406A3AC}" type="sibTrans" cxnId="{252AA121-63BC-9C4D-8CBB-E6E7814F3896}">
      <dgm:prSet/>
      <dgm:spPr/>
      <dgm:t>
        <a:bodyPr/>
        <a:lstStyle/>
        <a:p>
          <a:endParaRPr lang="en-US"/>
        </a:p>
      </dgm:t>
    </dgm:pt>
    <dgm:pt modelId="{55DB2A74-54B6-A944-8513-26E98E559DA1}">
      <dgm:prSet phldrT="[Text]"/>
      <dgm:spPr/>
      <dgm:t>
        <a:bodyPr/>
        <a:lstStyle/>
        <a:p>
          <a:r>
            <a:rPr lang="en-US" dirty="0"/>
            <a:t>HHV6 (A/B)</a:t>
          </a:r>
        </a:p>
      </dgm:t>
    </dgm:pt>
    <dgm:pt modelId="{62AC43A6-8050-1041-9D9A-39061536FFCC}" type="parTrans" cxnId="{D3E272B7-378E-FF48-A8CD-3AAB973A5182}">
      <dgm:prSet/>
      <dgm:spPr/>
      <dgm:t>
        <a:bodyPr/>
        <a:lstStyle/>
        <a:p>
          <a:endParaRPr lang="en-US"/>
        </a:p>
      </dgm:t>
    </dgm:pt>
    <dgm:pt modelId="{D6993D34-C627-1B45-BE34-184AA2FE9C77}" type="sibTrans" cxnId="{D3E272B7-378E-FF48-A8CD-3AAB973A5182}">
      <dgm:prSet/>
      <dgm:spPr/>
      <dgm:t>
        <a:bodyPr/>
        <a:lstStyle/>
        <a:p>
          <a:endParaRPr lang="en-US"/>
        </a:p>
      </dgm:t>
    </dgm:pt>
    <dgm:pt modelId="{CC488865-D85B-4C48-9C60-E8B84ADA73D0}">
      <dgm:prSet phldrT="[Text]"/>
      <dgm:spPr/>
      <dgm:t>
        <a:bodyPr/>
        <a:lstStyle/>
        <a:p>
          <a:r>
            <a:rPr lang="en-US" dirty="0"/>
            <a:t>HHV6</a:t>
          </a:r>
        </a:p>
      </dgm:t>
    </dgm:pt>
    <dgm:pt modelId="{3B7B464B-63D3-A742-A776-20315919A987}" type="parTrans" cxnId="{1FAF8317-C4E4-0948-B0E7-1F12245F0628}">
      <dgm:prSet/>
      <dgm:spPr/>
      <dgm:t>
        <a:bodyPr/>
        <a:lstStyle/>
        <a:p>
          <a:endParaRPr lang="en-US"/>
        </a:p>
      </dgm:t>
    </dgm:pt>
    <dgm:pt modelId="{E95B1F56-72B4-F741-BBB4-75ED73E01E1E}" type="sibTrans" cxnId="{1FAF8317-C4E4-0948-B0E7-1F12245F0628}">
      <dgm:prSet/>
      <dgm:spPr/>
      <dgm:t>
        <a:bodyPr/>
        <a:lstStyle/>
        <a:p>
          <a:endParaRPr lang="en-US"/>
        </a:p>
      </dgm:t>
    </dgm:pt>
    <dgm:pt modelId="{707E36B1-AA90-3947-B6B6-89F09BEAF643}">
      <dgm:prSet phldrT="[Text]"/>
      <dgm:spPr/>
      <dgm:t>
        <a:bodyPr/>
        <a:lstStyle/>
        <a:p>
          <a:r>
            <a:rPr lang="en-US" dirty="0"/>
            <a:t>HHV7</a:t>
          </a:r>
        </a:p>
      </dgm:t>
    </dgm:pt>
    <dgm:pt modelId="{C440C166-88A7-4943-B9ED-8C541C3F0B69}" type="parTrans" cxnId="{B4EC5297-6A89-DD4D-8C97-BD7034C9E6EF}">
      <dgm:prSet/>
      <dgm:spPr/>
      <dgm:t>
        <a:bodyPr/>
        <a:lstStyle/>
        <a:p>
          <a:endParaRPr lang="en-US"/>
        </a:p>
      </dgm:t>
    </dgm:pt>
    <dgm:pt modelId="{85107EC4-F1DA-8E45-B3EB-8F9531F9BA4D}" type="sibTrans" cxnId="{B4EC5297-6A89-DD4D-8C97-BD7034C9E6EF}">
      <dgm:prSet/>
      <dgm:spPr/>
      <dgm:t>
        <a:bodyPr/>
        <a:lstStyle/>
        <a:p>
          <a:endParaRPr lang="en-US"/>
        </a:p>
      </dgm:t>
    </dgm:pt>
    <dgm:pt modelId="{7E271A74-99EC-304D-BC11-073ACFA96788}">
      <dgm:prSet phldrT="[Text]"/>
      <dgm:spPr/>
      <dgm:t>
        <a:bodyPr/>
        <a:lstStyle/>
        <a:p>
          <a:r>
            <a:rPr lang="en-US" dirty="0"/>
            <a:t>HHV7</a:t>
          </a:r>
        </a:p>
      </dgm:t>
    </dgm:pt>
    <dgm:pt modelId="{2912661D-2A9C-DB4F-AAD0-AD05A0CE9CC4}" type="parTrans" cxnId="{EE12F67C-B9F1-3744-A3C6-166164F00BA5}">
      <dgm:prSet/>
      <dgm:spPr/>
      <dgm:t>
        <a:bodyPr/>
        <a:lstStyle/>
        <a:p>
          <a:endParaRPr lang="en-US"/>
        </a:p>
      </dgm:t>
    </dgm:pt>
    <dgm:pt modelId="{9590987B-92A7-EB4D-834C-7F4B4B5E9EBC}" type="sibTrans" cxnId="{EE12F67C-B9F1-3744-A3C6-166164F00BA5}">
      <dgm:prSet/>
      <dgm:spPr/>
      <dgm:t>
        <a:bodyPr/>
        <a:lstStyle/>
        <a:p>
          <a:endParaRPr lang="en-US"/>
        </a:p>
      </dgm:t>
    </dgm:pt>
    <dgm:pt modelId="{279D5C16-EAB5-604C-BF97-002BDD5A65DC}">
      <dgm:prSet phldrT="[Text]"/>
      <dgm:spPr/>
      <dgm:t>
        <a:bodyPr/>
        <a:lstStyle/>
        <a:p>
          <a:r>
            <a:rPr lang="en-US" dirty="0"/>
            <a:t>Seroconversion ~24 months</a:t>
          </a:r>
        </a:p>
      </dgm:t>
    </dgm:pt>
    <dgm:pt modelId="{FB29748E-5A97-DE4B-B409-1FFC329519E8}" type="parTrans" cxnId="{99A665E2-7AA8-AD48-93F4-89308E48A557}">
      <dgm:prSet/>
      <dgm:spPr/>
      <dgm:t>
        <a:bodyPr/>
        <a:lstStyle/>
        <a:p>
          <a:endParaRPr lang="en-US"/>
        </a:p>
      </dgm:t>
    </dgm:pt>
    <dgm:pt modelId="{3F2C474A-1F71-F44C-A3C5-5C575CC004E3}" type="sibTrans" cxnId="{99A665E2-7AA8-AD48-93F4-89308E48A557}">
      <dgm:prSet/>
      <dgm:spPr/>
      <dgm:t>
        <a:bodyPr/>
        <a:lstStyle/>
        <a:p>
          <a:endParaRPr lang="en-US"/>
        </a:p>
      </dgm:t>
    </dgm:pt>
    <dgm:pt modelId="{1F93149F-8F27-6043-9CC2-2508C2EE8AC2}">
      <dgm:prSet phldrT="[Text]"/>
      <dgm:spPr/>
      <dgm:t>
        <a:bodyPr/>
        <a:lstStyle/>
        <a:p>
          <a:r>
            <a:rPr lang="en-US" dirty="0"/>
            <a:t>~99% seroprevalence</a:t>
          </a:r>
        </a:p>
      </dgm:t>
    </dgm:pt>
    <dgm:pt modelId="{A124EE96-7285-A343-B3E0-48C48F367826}" type="parTrans" cxnId="{6A58131B-402B-F945-A11E-5388B3D26407}">
      <dgm:prSet/>
      <dgm:spPr/>
      <dgm:t>
        <a:bodyPr/>
        <a:lstStyle/>
        <a:p>
          <a:endParaRPr lang="en-US"/>
        </a:p>
      </dgm:t>
    </dgm:pt>
    <dgm:pt modelId="{B9455119-B2A5-5A4B-93FA-18EA5D744526}" type="sibTrans" cxnId="{6A58131B-402B-F945-A11E-5388B3D26407}">
      <dgm:prSet/>
      <dgm:spPr/>
      <dgm:t>
        <a:bodyPr/>
        <a:lstStyle/>
        <a:p>
          <a:endParaRPr lang="en-US"/>
        </a:p>
      </dgm:t>
    </dgm:pt>
    <dgm:pt modelId="{09AE031F-F412-A242-9FD0-73C9E1853820}">
      <dgm:prSet phldrT="[Text]"/>
      <dgm:spPr/>
      <dgm:t>
        <a:bodyPr/>
        <a:lstStyle/>
        <a:p>
          <a:r>
            <a:rPr lang="en-US" dirty="0"/>
            <a:t>complicates organ transplantation</a:t>
          </a:r>
        </a:p>
      </dgm:t>
    </dgm:pt>
    <dgm:pt modelId="{5F41F99A-4410-1640-9231-704D2880037A}" type="parTrans" cxnId="{AE47ED34-A910-4A4F-B574-1B97BD088518}">
      <dgm:prSet/>
      <dgm:spPr/>
      <dgm:t>
        <a:bodyPr/>
        <a:lstStyle/>
        <a:p>
          <a:endParaRPr lang="en-US"/>
        </a:p>
      </dgm:t>
    </dgm:pt>
    <dgm:pt modelId="{7B4561EC-23AC-B248-907E-E40FC674A089}" type="sibTrans" cxnId="{AE47ED34-A910-4A4F-B574-1B97BD088518}">
      <dgm:prSet/>
      <dgm:spPr/>
      <dgm:t>
        <a:bodyPr/>
        <a:lstStyle/>
        <a:p>
          <a:endParaRPr lang="en-US"/>
        </a:p>
      </dgm:t>
    </dgm:pt>
    <dgm:pt modelId="{DD9DED76-5927-4C42-8A11-23B72D5FE2ED}">
      <dgm:prSet phldrT="[Text]"/>
      <dgm:spPr/>
      <dgm:t>
        <a:bodyPr/>
        <a:lstStyle/>
        <a:p>
          <a:r>
            <a:rPr lang="en-US" dirty="0"/>
            <a:t>Handful of integration events (horizontal transfer)</a:t>
          </a:r>
        </a:p>
      </dgm:t>
    </dgm:pt>
    <dgm:pt modelId="{F53489E8-3AE9-6043-A75F-D18109BC54B0}" type="parTrans" cxnId="{497FF36C-E681-ED4C-B563-D880D36492EB}">
      <dgm:prSet/>
      <dgm:spPr/>
      <dgm:t>
        <a:bodyPr/>
        <a:lstStyle/>
        <a:p>
          <a:endParaRPr lang="en-US"/>
        </a:p>
      </dgm:t>
    </dgm:pt>
    <dgm:pt modelId="{8002A8A6-5490-0A4C-BB24-F0FC5A29371C}" type="sibTrans" cxnId="{497FF36C-E681-ED4C-B563-D880D36492EB}">
      <dgm:prSet/>
      <dgm:spPr/>
      <dgm:t>
        <a:bodyPr/>
        <a:lstStyle/>
        <a:p>
          <a:endParaRPr lang="en-US"/>
        </a:p>
      </dgm:t>
    </dgm:pt>
    <dgm:pt modelId="{BAA994F4-B073-6946-B2B9-1C7AC402633E}">
      <dgm:prSet phldrT="[Text]"/>
      <dgm:spPr/>
      <dgm:t>
        <a:bodyPr/>
        <a:lstStyle/>
        <a:p>
          <a:r>
            <a:rPr lang="en-US" dirty="0"/>
            <a:t>Seroconversion ~13 months</a:t>
          </a:r>
        </a:p>
      </dgm:t>
    </dgm:pt>
    <dgm:pt modelId="{DBF8A1EA-30B7-9448-804A-8BF2644F5465}" type="parTrans" cxnId="{05CCD48A-E269-8B49-9E9A-B31AFF6749FF}">
      <dgm:prSet/>
      <dgm:spPr/>
      <dgm:t>
        <a:bodyPr/>
        <a:lstStyle/>
        <a:p>
          <a:endParaRPr lang="en-US"/>
        </a:p>
      </dgm:t>
    </dgm:pt>
    <dgm:pt modelId="{B5862D28-0DE3-C64E-9C85-AC72EE1926A0}" type="sibTrans" cxnId="{05CCD48A-E269-8B49-9E9A-B31AFF6749FF}">
      <dgm:prSet/>
      <dgm:spPr/>
      <dgm:t>
        <a:bodyPr/>
        <a:lstStyle/>
        <a:p>
          <a:endParaRPr lang="en-US"/>
        </a:p>
      </dgm:t>
    </dgm:pt>
    <dgm:pt modelId="{AAED0D8C-B1E4-254F-8095-7FED8DFDBDED}">
      <dgm:prSet phldrT="[Text]"/>
      <dgm:spPr/>
      <dgm:t>
        <a:bodyPr/>
        <a:lstStyle/>
        <a:p>
          <a:r>
            <a:rPr lang="en-US" dirty="0"/>
            <a:t>~99% seroprevalence (?)</a:t>
          </a:r>
        </a:p>
      </dgm:t>
    </dgm:pt>
    <dgm:pt modelId="{BE9ED241-747E-F042-A71E-18BDF8D1F5C6}" type="parTrans" cxnId="{5F630176-F3A8-1544-B763-6409CC534718}">
      <dgm:prSet/>
      <dgm:spPr/>
      <dgm:t>
        <a:bodyPr/>
        <a:lstStyle/>
        <a:p>
          <a:endParaRPr lang="en-US"/>
        </a:p>
      </dgm:t>
    </dgm:pt>
    <dgm:pt modelId="{6A1E2502-BE8B-FE49-A062-CC640156B592}" type="sibTrans" cxnId="{5F630176-F3A8-1544-B763-6409CC534718}">
      <dgm:prSet/>
      <dgm:spPr/>
      <dgm:t>
        <a:bodyPr/>
        <a:lstStyle/>
        <a:p>
          <a:endParaRPr lang="en-US"/>
        </a:p>
      </dgm:t>
    </dgm:pt>
    <dgm:pt modelId="{ED7885B6-20FB-344C-AA66-4D260B51345B}">
      <dgm:prSet phldrT="[Text]"/>
      <dgm:spPr/>
      <dgm:t>
        <a:bodyPr/>
        <a:lstStyle/>
        <a:p>
          <a:r>
            <a:rPr lang="en-US" dirty="0"/>
            <a:t>Rarely pathogenic in immuno-competent hosts</a:t>
          </a:r>
        </a:p>
      </dgm:t>
    </dgm:pt>
    <dgm:pt modelId="{C436E864-AE0D-0A46-AE8D-9424C3C5A5BD}" type="parTrans" cxnId="{D8102E87-42A4-4742-BF31-74067B4A1030}">
      <dgm:prSet/>
      <dgm:spPr/>
      <dgm:t>
        <a:bodyPr/>
        <a:lstStyle/>
        <a:p>
          <a:endParaRPr lang="en-US"/>
        </a:p>
      </dgm:t>
    </dgm:pt>
    <dgm:pt modelId="{C20331A2-70E1-0443-A449-F41B4A1CB37F}" type="sibTrans" cxnId="{D8102E87-42A4-4742-BF31-74067B4A1030}">
      <dgm:prSet/>
      <dgm:spPr/>
      <dgm:t>
        <a:bodyPr/>
        <a:lstStyle/>
        <a:p>
          <a:endParaRPr lang="en-US"/>
        </a:p>
      </dgm:t>
    </dgm:pt>
    <dgm:pt modelId="{24D1EF7D-6AF0-ED48-B361-082DA3977E98}">
      <dgm:prSet phldrT="[Text]"/>
      <dgm:spPr/>
      <dgm:t>
        <a:bodyPr/>
        <a:lstStyle/>
        <a:p>
          <a:r>
            <a:rPr lang="en-US" dirty="0"/>
            <a:t>Rarely pathogenic in immuno-competent hosts</a:t>
          </a:r>
        </a:p>
      </dgm:t>
    </dgm:pt>
    <dgm:pt modelId="{FEE205C2-72A9-DC4A-98CD-4F4F7C23E17F}" type="parTrans" cxnId="{5F9E919D-6916-914E-BDA6-99B453E53FA7}">
      <dgm:prSet/>
      <dgm:spPr/>
      <dgm:t>
        <a:bodyPr/>
        <a:lstStyle/>
        <a:p>
          <a:endParaRPr lang="en-US"/>
        </a:p>
      </dgm:t>
    </dgm:pt>
    <dgm:pt modelId="{91D34FA7-6095-024A-A59B-40E5B44A5C29}" type="sibTrans" cxnId="{5F9E919D-6916-914E-BDA6-99B453E53FA7}">
      <dgm:prSet/>
      <dgm:spPr/>
      <dgm:t>
        <a:bodyPr/>
        <a:lstStyle/>
        <a:p>
          <a:endParaRPr lang="en-US"/>
        </a:p>
      </dgm:t>
    </dgm:pt>
    <dgm:pt modelId="{58305EDA-5CAE-AD40-85BF-BD8582CB9E9D}">
      <dgm:prSet phldrT="[Text]"/>
      <dgm:spPr/>
      <dgm:t>
        <a:bodyPr/>
        <a:lstStyle/>
        <a:p>
          <a:r>
            <a:rPr lang="en-US" dirty="0"/>
            <a:t>Largest genome of the HHVs</a:t>
          </a:r>
        </a:p>
      </dgm:t>
    </dgm:pt>
    <dgm:pt modelId="{CE63A0F3-B87D-8745-B174-80C53C43E6B1}" type="parTrans" cxnId="{73287D1A-E1F4-5840-8454-8F714525FDAE}">
      <dgm:prSet/>
      <dgm:spPr/>
      <dgm:t>
        <a:bodyPr/>
        <a:lstStyle/>
        <a:p>
          <a:endParaRPr lang="en-US"/>
        </a:p>
      </dgm:t>
    </dgm:pt>
    <dgm:pt modelId="{BBD20340-682F-7E43-ABCC-EC8A46018476}" type="sibTrans" cxnId="{73287D1A-E1F4-5840-8454-8F714525FDAE}">
      <dgm:prSet/>
      <dgm:spPr/>
      <dgm:t>
        <a:bodyPr/>
        <a:lstStyle/>
        <a:p>
          <a:endParaRPr lang="en-US"/>
        </a:p>
      </dgm:t>
    </dgm:pt>
    <dgm:pt modelId="{F4FA3288-FD22-4644-BA87-AFB30AAE3EA1}">
      <dgm:prSet phldrT="[Text]"/>
      <dgm:spPr/>
      <dgm:t>
        <a:bodyPr/>
        <a:lstStyle/>
        <a:p>
          <a:r>
            <a:rPr lang="en-US" dirty="0" err="1"/>
            <a:t>Roseolovirus</a:t>
          </a:r>
          <a:endParaRPr lang="en-US" dirty="0"/>
        </a:p>
      </dgm:t>
    </dgm:pt>
    <dgm:pt modelId="{377A33D8-27FB-2146-8C4D-F7153A325DDE}" type="parTrans" cxnId="{400D3920-26C1-CE4F-B306-16B3DA7BAFE1}">
      <dgm:prSet/>
      <dgm:spPr/>
      <dgm:t>
        <a:bodyPr/>
        <a:lstStyle/>
        <a:p>
          <a:endParaRPr lang="en-US"/>
        </a:p>
      </dgm:t>
    </dgm:pt>
    <dgm:pt modelId="{BD9461EE-3BCE-3341-AF3C-8FF38732C7AB}" type="sibTrans" cxnId="{400D3920-26C1-CE4F-B306-16B3DA7BAFE1}">
      <dgm:prSet/>
      <dgm:spPr/>
      <dgm:t>
        <a:bodyPr/>
        <a:lstStyle/>
        <a:p>
          <a:endParaRPr lang="en-US"/>
        </a:p>
      </dgm:t>
    </dgm:pt>
    <dgm:pt modelId="{AF95B48C-3F09-2142-B18D-412ED89EBD25}">
      <dgm:prSet phldrT="[Text]"/>
      <dgm:spPr/>
      <dgm:t>
        <a:bodyPr/>
        <a:lstStyle/>
        <a:p>
          <a:r>
            <a:rPr lang="en-US" dirty="0" err="1"/>
            <a:t>Roseolovirus</a:t>
          </a:r>
          <a:r>
            <a:rPr lang="en-US" dirty="0"/>
            <a:t> </a:t>
          </a:r>
        </a:p>
      </dgm:t>
    </dgm:pt>
    <dgm:pt modelId="{FD35FDBF-AF7F-404F-9067-2CBEF73EB0DD}" type="parTrans" cxnId="{043C6656-F64A-6949-8066-1E16D07B7040}">
      <dgm:prSet/>
      <dgm:spPr/>
      <dgm:t>
        <a:bodyPr/>
        <a:lstStyle/>
        <a:p>
          <a:endParaRPr lang="en-US"/>
        </a:p>
      </dgm:t>
    </dgm:pt>
    <dgm:pt modelId="{C885D413-3ADA-E144-9782-697C924A6C8F}" type="sibTrans" cxnId="{043C6656-F64A-6949-8066-1E16D07B7040}">
      <dgm:prSet/>
      <dgm:spPr/>
      <dgm:t>
        <a:bodyPr/>
        <a:lstStyle/>
        <a:p>
          <a:endParaRPr lang="en-US"/>
        </a:p>
      </dgm:t>
    </dgm:pt>
    <dgm:pt modelId="{0EF4F416-6178-3549-B853-0836FEDE4ECE}">
      <dgm:prSet phldrT="[Text]"/>
      <dgm:spPr/>
      <dgm:t>
        <a:bodyPr/>
        <a:lstStyle/>
        <a:p>
          <a:r>
            <a:rPr lang="en-US" dirty="0"/>
            <a:t>Congenital infection affects 1-3% of infants</a:t>
          </a:r>
        </a:p>
      </dgm:t>
    </dgm:pt>
    <dgm:pt modelId="{C9224CDA-68C4-DF43-804B-60B818B15C03}" type="parTrans" cxnId="{A4840726-B837-7A4A-9E82-F3E3047A94F2}">
      <dgm:prSet/>
      <dgm:spPr/>
      <dgm:t>
        <a:bodyPr/>
        <a:lstStyle/>
        <a:p>
          <a:endParaRPr lang="en-US"/>
        </a:p>
      </dgm:t>
    </dgm:pt>
    <dgm:pt modelId="{AE12AB03-AE2C-CD48-A0D0-BB5EA56277A5}" type="sibTrans" cxnId="{A4840726-B837-7A4A-9E82-F3E3047A94F2}">
      <dgm:prSet/>
      <dgm:spPr/>
      <dgm:t>
        <a:bodyPr/>
        <a:lstStyle/>
        <a:p>
          <a:endParaRPr lang="en-US"/>
        </a:p>
      </dgm:t>
    </dgm:pt>
    <dgm:pt modelId="{B3ED607A-0328-AC4C-9B70-40A83D058631}" type="pres">
      <dgm:prSet presAssocID="{F298FB2F-98DB-5F43-9941-B42C2E1773A0}" presName="Name0" presStyleCnt="0">
        <dgm:presLayoutVars>
          <dgm:dir/>
          <dgm:animLvl val="lvl"/>
          <dgm:resizeHandles val="exact"/>
        </dgm:presLayoutVars>
      </dgm:prSet>
      <dgm:spPr/>
    </dgm:pt>
    <dgm:pt modelId="{BD08FD39-7187-0D45-B1D2-30CC48EECC8E}" type="pres">
      <dgm:prSet presAssocID="{08DE67EC-A4A7-994F-A916-E9F4883BC88E}" presName="composite" presStyleCnt="0"/>
      <dgm:spPr/>
    </dgm:pt>
    <dgm:pt modelId="{9B290EA4-5CD7-C849-8397-E3E1FB1B1F01}" type="pres">
      <dgm:prSet presAssocID="{08DE67EC-A4A7-994F-A916-E9F4883BC88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8E87544-83F6-4A4C-ADFD-E173FEAB5081}" type="pres">
      <dgm:prSet presAssocID="{08DE67EC-A4A7-994F-A916-E9F4883BC88E}" presName="desTx" presStyleLbl="alignAccFollowNode1" presStyleIdx="0" presStyleCnt="3">
        <dgm:presLayoutVars>
          <dgm:bulletEnabled val="1"/>
        </dgm:presLayoutVars>
      </dgm:prSet>
      <dgm:spPr/>
    </dgm:pt>
    <dgm:pt modelId="{2BBB49EB-E8C9-834C-B33B-979B6F3A22DD}" type="pres">
      <dgm:prSet presAssocID="{D1156C57-49FC-CC47-B3B9-176B626495F2}" presName="space" presStyleCnt="0"/>
      <dgm:spPr/>
    </dgm:pt>
    <dgm:pt modelId="{17954F66-5898-654B-90A2-C70AA5196A33}" type="pres">
      <dgm:prSet presAssocID="{55DB2A74-54B6-A944-8513-26E98E559DA1}" presName="composite" presStyleCnt="0"/>
      <dgm:spPr/>
    </dgm:pt>
    <dgm:pt modelId="{F1D55520-3FEE-1746-BFC7-F00B8B0F8985}" type="pres">
      <dgm:prSet presAssocID="{55DB2A74-54B6-A944-8513-26E98E559D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4BDCE01-B686-D64C-8741-81BD86FA9C7D}" type="pres">
      <dgm:prSet presAssocID="{55DB2A74-54B6-A944-8513-26E98E559DA1}" presName="desTx" presStyleLbl="alignAccFollowNode1" presStyleIdx="1" presStyleCnt="3">
        <dgm:presLayoutVars>
          <dgm:bulletEnabled val="1"/>
        </dgm:presLayoutVars>
      </dgm:prSet>
      <dgm:spPr/>
    </dgm:pt>
    <dgm:pt modelId="{6067A700-C3C0-2C41-A93D-C98650DDB193}" type="pres">
      <dgm:prSet presAssocID="{D6993D34-C627-1B45-BE34-184AA2FE9C77}" presName="space" presStyleCnt="0"/>
      <dgm:spPr/>
    </dgm:pt>
    <dgm:pt modelId="{CCCE6C92-F2DE-9D4E-9520-3706E1139A70}" type="pres">
      <dgm:prSet presAssocID="{707E36B1-AA90-3947-B6B6-89F09BEAF643}" presName="composite" presStyleCnt="0"/>
      <dgm:spPr/>
    </dgm:pt>
    <dgm:pt modelId="{B7282810-F1DD-904C-8B1F-1A30B1F6E3B5}" type="pres">
      <dgm:prSet presAssocID="{707E36B1-AA90-3947-B6B6-89F09BEAF64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010ECB4-3DAF-7A49-A00D-7E798DA139D0}" type="pres">
      <dgm:prSet presAssocID="{707E36B1-AA90-3947-B6B6-89F09BEAF64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CC84F01-BD34-5247-8472-D43EE11ABDFC}" type="presOf" srcId="{743864A7-AEAC-F04C-A006-9378ABF212D5}" destId="{58E87544-83F6-4A4C-ADFD-E173FEAB5081}" srcOrd="0" destOrd="1" presId="urn:microsoft.com/office/officeart/2005/8/layout/hList1"/>
    <dgm:cxn modelId="{8FCF8A10-7AD3-6140-A4AE-894194B11905}" type="presOf" srcId="{ED7885B6-20FB-344C-AA66-4D260B51345B}" destId="{34BDCE01-B686-D64C-8741-81BD86FA9C7D}" srcOrd="0" destOrd="4" presId="urn:microsoft.com/office/officeart/2005/8/layout/hList1"/>
    <dgm:cxn modelId="{1FAF8317-C4E4-0948-B0E7-1F12245F0628}" srcId="{55DB2A74-54B6-A944-8513-26E98E559DA1}" destId="{CC488865-D85B-4C48-9C60-E8B84ADA73D0}" srcOrd="0" destOrd="0" parTransId="{3B7B464B-63D3-A742-A776-20315919A987}" sibTransId="{E95B1F56-72B4-F741-BBB4-75ED73E01E1E}"/>
    <dgm:cxn modelId="{73287D1A-E1F4-5840-8454-8F714525FDAE}" srcId="{08DE67EC-A4A7-994F-A916-E9F4883BC88E}" destId="{58305EDA-5CAE-AD40-85BF-BD8582CB9E9D}" srcOrd="4" destOrd="0" parTransId="{CE63A0F3-B87D-8745-B174-80C53C43E6B1}" sibTransId="{BBD20340-682F-7E43-ABCC-EC8A46018476}"/>
    <dgm:cxn modelId="{6A58131B-402B-F945-A11E-5388B3D26407}" srcId="{55DB2A74-54B6-A944-8513-26E98E559DA1}" destId="{1F93149F-8F27-6043-9CC2-2508C2EE8AC2}" srcOrd="1" destOrd="0" parTransId="{A124EE96-7285-A343-B3E0-48C48F367826}" sibTransId="{B9455119-B2A5-5A4B-93FA-18EA5D744526}"/>
    <dgm:cxn modelId="{400D3920-26C1-CE4F-B306-16B3DA7BAFE1}" srcId="{55DB2A74-54B6-A944-8513-26E98E559DA1}" destId="{F4FA3288-FD22-4644-BA87-AFB30AAE3EA1}" srcOrd="5" destOrd="0" parTransId="{377A33D8-27FB-2146-8C4D-F7153A325DDE}" sibTransId="{BD9461EE-3BCE-3341-AF3C-8FF38732C7AB}"/>
    <dgm:cxn modelId="{252AA121-63BC-9C4D-8CBB-E6E7814F3896}" srcId="{08DE67EC-A4A7-994F-A916-E9F4883BC88E}" destId="{743864A7-AEAC-F04C-A006-9378ABF212D5}" srcOrd="1" destOrd="0" parTransId="{369E5205-80D4-0C4A-8778-9B53F482C976}" sibTransId="{B03DCBD4-9E95-F14D-A462-85C82406A3AC}"/>
    <dgm:cxn modelId="{A4840726-B837-7A4A-9E82-F3E3047A94F2}" srcId="{08DE67EC-A4A7-994F-A916-E9F4883BC88E}" destId="{0EF4F416-6178-3549-B853-0836FEDE4ECE}" srcOrd="3" destOrd="0" parTransId="{C9224CDA-68C4-DF43-804B-60B818B15C03}" sibTransId="{AE12AB03-AE2C-CD48-A0D0-BB5EA56277A5}"/>
    <dgm:cxn modelId="{105E5E32-7AE5-0C48-9BEE-15F3ABD786E3}" type="presOf" srcId="{1F93149F-8F27-6043-9CC2-2508C2EE8AC2}" destId="{34BDCE01-B686-D64C-8741-81BD86FA9C7D}" srcOrd="0" destOrd="1" presId="urn:microsoft.com/office/officeart/2005/8/layout/hList1"/>
    <dgm:cxn modelId="{AE47ED34-A910-4A4F-B574-1B97BD088518}" srcId="{08DE67EC-A4A7-994F-A916-E9F4883BC88E}" destId="{09AE031F-F412-A242-9FD0-73C9E1853820}" srcOrd="2" destOrd="0" parTransId="{5F41F99A-4410-1640-9231-704D2880037A}" sibTransId="{7B4561EC-23AC-B248-907E-E40FC674A089}"/>
    <dgm:cxn modelId="{788FEA46-447B-BD4A-92B8-775D46A3F995}" type="presOf" srcId="{58305EDA-5CAE-AD40-85BF-BD8582CB9E9D}" destId="{58E87544-83F6-4A4C-ADFD-E173FEAB5081}" srcOrd="0" destOrd="4" presId="urn:microsoft.com/office/officeart/2005/8/layout/hList1"/>
    <dgm:cxn modelId="{6A31E24A-317B-C347-BA85-06A77A31D4BE}" type="presOf" srcId="{DD9DED76-5927-4C42-8A11-23B72D5FE2ED}" destId="{34BDCE01-B686-D64C-8741-81BD86FA9C7D}" srcOrd="0" destOrd="2" presId="urn:microsoft.com/office/officeart/2005/8/layout/hList1"/>
    <dgm:cxn modelId="{A1B67E4E-8B45-C448-A6C1-06BD6B331B22}" type="presOf" srcId="{F298FB2F-98DB-5F43-9941-B42C2E1773A0}" destId="{B3ED607A-0328-AC4C-9B70-40A83D058631}" srcOrd="0" destOrd="0" presId="urn:microsoft.com/office/officeart/2005/8/layout/hList1"/>
    <dgm:cxn modelId="{043C6656-F64A-6949-8066-1E16D07B7040}" srcId="{707E36B1-AA90-3947-B6B6-89F09BEAF643}" destId="{AF95B48C-3F09-2142-B18D-412ED89EBD25}" srcOrd="4" destOrd="0" parTransId="{FD35FDBF-AF7F-404F-9067-2CBEF73EB0DD}" sibTransId="{C885D413-3ADA-E144-9782-697C924A6C8F}"/>
    <dgm:cxn modelId="{672BA35F-2E53-C545-A607-9DC9D6521B4B}" type="presOf" srcId="{BAA994F4-B073-6946-B2B9-1C7AC402633E}" destId="{34BDCE01-B686-D64C-8741-81BD86FA9C7D}" srcOrd="0" destOrd="3" presId="urn:microsoft.com/office/officeart/2005/8/layout/hList1"/>
    <dgm:cxn modelId="{41606764-2FD1-1141-9E52-2861019F915D}" srcId="{08DE67EC-A4A7-994F-A916-E9F4883BC88E}" destId="{B23D304C-A20A-4747-ACD0-C602FB4AF098}" srcOrd="0" destOrd="0" parTransId="{D6623466-B872-1B40-B0D1-7B1476A755BF}" sibTransId="{7CEA8518-3ADB-D042-B877-BC734151E88D}"/>
    <dgm:cxn modelId="{497FF36C-E681-ED4C-B563-D880D36492EB}" srcId="{55DB2A74-54B6-A944-8513-26E98E559DA1}" destId="{DD9DED76-5927-4C42-8A11-23B72D5FE2ED}" srcOrd="2" destOrd="0" parTransId="{F53489E8-3AE9-6043-A75F-D18109BC54B0}" sibTransId="{8002A8A6-5490-0A4C-BB24-F0FC5A29371C}"/>
    <dgm:cxn modelId="{6A536A71-6352-F749-B9E5-294D3FC84A85}" type="presOf" srcId="{24D1EF7D-6AF0-ED48-B361-082DA3977E98}" destId="{B010ECB4-3DAF-7A49-A00D-7E798DA139D0}" srcOrd="0" destOrd="3" presId="urn:microsoft.com/office/officeart/2005/8/layout/hList1"/>
    <dgm:cxn modelId="{5F630176-F3A8-1544-B763-6409CC534718}" srcId="{707E36B1-AA90-3947-B6B6-89F09BEAF643}" destId="{AAED0D8C-B1E4-254F-8095-7FED8DFDBDED}" srcOrd="1" destOrd="0" parTransId="{BE9ED241-747E-F042-A71E-18BDF8D1F5C6}" sibTransId="{6A1E2502-BE8B-FE49-A062-CC640156B592}"/>
    <dgm:cxn modelId="{3EDE9D76-0A8E-8F44-989F-AE6AA3937E47}" type="presOf" srcId="{0EF4F416-6178-3549-B853-0836FEDE4ECE}" destId="{58E87544-83F6-4A4C-ADFD-E173FEAB5081}" srcOrd="0" destOrd="3" presId="urn:microsoft.com/office/officeart/2005/8/layout/hList1"/>
    <dgm:cxn modelId="{EE12F67C-B9F1-3744-A3C6-166164F00BA5}" srcId="{707E36B1-AA90-3947-B6B6-89F09BEAF643}" destId="{7E271A74-99EC-304D-BC11-073ACFA96788}" srcOrd="0" destOrd="0" parTransId="{2912661D-2A9C-DB4F-AAD0-AD05A0CE9CC4}" sibTransId="{9590987B-92A7-EB4D-834C-7F4B4B5E9EBC}"/>
    <dgm:cxn modelId="{5C4E1A81-D000-3546-8B6D-05E4F2C0E8D9}" type="presOf" srcId="{AAED0D8C-B1E4-254F-8095-7FED8DFDBDED}" destId="{B010ECB4-3DAF-7A49-A00D-7E798DA139D0}" srcOrd="0" destOrd="1" presId="urn:microsoft.com/office/officeart/2005/8/layout/hList1"/>
    <dgm:cxn modelId="{A426C686-87C4-C14D-8637-9EBAA1C00DF3}" type="presOf" srcId="{279D5C16-EAB5-604C-BF97-002BDD5A65DC}" destId="{B010ECB4-3DAF-7A49-A00D-7E798DA139D0}" srcOrd="0" destOrd="2" presId="urn:microsoft.com/office/officeart/2005/8/layout/hList1"/>
    <dgm:cxn modelId="{EBF2F186-8A77-7840-85BA-6355EDE65E90}" type="presOf" srcId="{CC488865-D85B-4C48-9C60-E8B84ADA73D0}" destId="{34BDCE01-B686-D64C-8741-81BD86FA9C7D}" srcOrd="0" destOrd="0" presId="urn:microsoft.com/office/officeart/2005/8/layout/hList1"/>
    <dgm:cxn modelId="{D8102E87-42A4-4742-BF31-74067B4A1030}" srcId="{55DB2A74-54B6-A944-8513-26E98E559DA1}" destId="{ED7885B6-20FB-344C-AA66-4D260B51345B}" srcOrd="4" destOrd="0" parTransId="{C436E864-AE0D-0A46-AE8D-9424C3C5A5BD}" sibTransId="{C20331A2-70E1-0443-A449-F41B4A1CB37F}"/>
    <dgm:cxn modelId="{05CCD48A-E269-8B49-9E9A-B31AFF6749FF}" srcId="{55DB2A74-54B6-A944-8513-26E98E559DA1}" destId="{BAA994F4-B073-6946-B2B9-1C7AC402633E}" srcOrd="3" destOrd="0" parTransId="{DBF8A1EA-30B7-9448-804A-8BF2644F5465}" sibTransId="{B5862D28-0DE3-C64E-9C85-AC72EE1926A0}"/>
    <dgm:cxn modelId="{B4EC5297-6A89-DD4D-8C97-BD7034C9E6EF}" srcId="{F298FB2F-98DB-5F43-9941-B42C2E1773A0}" destId="{707E36B1-AA90-3947-B6B6-89F09BEAF643}" srcOrd="2" destOrd="0" parTransId="{C440C166-88A7-4943-B9ED-8C541C3F0B69}" sibTransId="{85107EC4-F1DA-8E45-B3EB-8F9531F9BA4D}"/>
    <dgm:cxn modelId="{5F9E919D-6916-914E-BDA6-99B453E53FA7}" srcId="{707E36B1-AA90-3947-B6B6-89F09BEAF643}" destId="{24D1EF7D-6AF0-ED48-B361-082DA3977E98}" srcOrd="3" destOrd="0" parTransId="{FEE205C2-72A9-DC4A-98CD-4F4F7C23E17F}" sibTransId="{91D34FA7-6095-024A-A59B-40E5B44A5C29}"/>
    <dgm:cxn modelId="{EB7102AE-AC4E-7344-B478-1A612441E2D6}" type="presOf" srcId="{B23D304C-A20A-4747-ACD0-C602FB4AF098}" destId="{58E87544-83F6-4A4C-ADFD-E173FEAB5081}" srcOrd="0" destOrd="0" presId="urn:microsoft.com/office/officeart/2005/8/layout/hList1"/>
    <dgm:cxn modelId="{EAEAABB0-80A2-8143-A135-6D86ADFEC3E7}" type="presOf" srcId="{AF95B48C-3F09-2142-B18D-412ED89EBD25}" destId="{B010ECB4-3DAF-7A49-A00D-7E798DA139D0}" srcOrd="0" destOrd="4" presId="urn:microsoft.com/office/officeart/2005/8/layout/hList1"/>
    <dgm:cxn modelId="{12B53DB1-607F-3B42-93F5-0FA7D29E2A2A}" type="presOf" srcId="{08DE67EC-A4A7-994F-A916-E9F4883BC88E}" destId="{9B290EA4-5CD7-C849-8397-E3E1FB1B1F01}" srcOrd="0" destOrd="0" presId="urn:microsoft.com/office/officeart/2005/8/layout/hList1"/>
    <dgm:cxn modelId="{D3E272B7-378E-FF48-A8CD-3AAB973A5182}" srcId="{F298FB2F-98DB-5F43-9941-B42C2E1773A0}" destId="{55DB2A74-54B6-A944-8513-26E98E559DA1}" srcOrd="1" destOrd="0" parTransId="{62AC43A6-8050-1041-9D9A-39061536FFCC}" sibTransId="{D6993D34-C627-1B45-BE34-184AA2FE9C77}"/>
    <dgm:cxn modelId="{962A60C3-8070-004A-9AF6-296F3872C39D}" srcId="{F298FB2F-98DB-5F43-9941-B42C2E1773A0}" destId="{08DE67EC-A4A7-994F-A916-E9F4883BC88E}" srcOrd="0" destOrd="0" parTransId="{AE66478B-8483-B044-A056-77EFE8F5BA73}" sibTransId="{D1156C57-49FC-CC47-B3B9-176B626495F2}"/>
    <dgm:cxn modelId="{12CC4DDA-A793-E644-A40A-0EA1327F5F84}" type="presOf" srcId="{55DB2A74-54B6-A944-8513-26E98E559DA1}" destId="{F1D55520-3FEE-1746-BFC7-F00B8B0F8985}" srcOrd="0" destOrd="0" presId="urn:microsoft.com/office/officeart/2005/8/layout/hList1"/>
    <dgm:cxn modelId="{F4EF0FDB-B909-3941-99CA-CB8FB257E3A8}" type="presOf" srcId="{09AE031F-F412-A242-9FD0-73C9E1853820}" destId="{58E87544-83F6-4A4C-ADFD-E173FEAB5081}" srcOrd="0" destOrd="2" presId="urn:microsoft.com/office/officeart/2005/8/layout/hList1"/>
    <dgm:cxn modelId="{B838EDDC-60C8-E340-866C-77EF633E3F2E}" type="presOf" srcId="{7E271A74-99EC-304D-BC11-073ACFA96788}" destId="{B010ECB4-3DAF-7A49-A00D-7E798DA139D0}" srcOrd="0" destOrd="0" presId="urn:microsoft.com/office/officeart/2005/8/layout/hList1"/>
    <dgm:cxn modelId="{131081DE-6AF0-1A43-9C53-40771D2DAE6C}" type="presOf" srcId="{F4FA3288-FD22-4644-BA87-AFB30AAE3EA1}" destId="{34BDCE01-B686-D64C-8741-81BD86FA9C7D}" srcOrd="0" destOrd="5" presId="urn:microsoft.com/office/officeart/2005/8/layout/hList1"/>
    <dgm:cxn modelId="{99A665E2-7AA8-AD48-93F4-89308E48A557}" srcId="{707E36B1-AA90-3947-B6B6-89F09BEAF643}" destId="{279D5C16-EAB5-604C-BF97-002BDD5A65DC}" srcOrd="2" destOrd="0" parTransId="{FB29748E-5A97-DE4B-B409-1FFC329519E8}" sibTransId="{3F2C474A-1F71-F44C-A3C5-5C575CC004E3}"/>
    <dgm:cxn modelId="{3A7005FE-EA33-584F-A86C-C72F622E17D9}" type="presOf" srcId="{707E36B1-AA90-3947-B6B6-89F09BEAF643}" destId="{B7282810-F1DD-904C-8B1F-1A30B1F6E3B5}" srcOrd="0" destOrd="0" presId="urn:microsoft.com/office/officeart/2005/8/layout/hList1"/>
    <dgm:cxn modelId="{AB8A404E-3E6C-6344-8172-9C7623664A86}" type="presParOf" srcId="{B3ED607A-0328-AC4C-9B70-40A83D058631}" destId="{BD08FD39-7187-0D45-B1D2-30CC48EECC8E}" srcOrd="0" destOrd="0" presId="urn:microsoft.com/office/officeart/2005/8/layout/hList1"/>
    <dgm:cxn modelId="{901165F9-1F7B-F449-A56B-A52B2D800CBD}" type="presParOf" srcId="{BD08FD39-7187-0D45-B1D2-30CC48EECC8E}" destId="{9B290EA4-5CD7-C849-8397-E3E1FB1B1F01}" srcOrd="0" destOrd="0" presId="urn:microsoft.com/office/officeart/2005/8/layout/hList1"/>
    <dgm:cxn modelId="{B4EC122C-8549-0549-8244-B6D5A495502C}" type="presParOf" srcId="{BD08FD39-7187-0D45-B1D2-30CC48EECC8E}" destId="{58E87544-83F6-4A4C-ADFD-E173FEAB5081}" srcOrd="1" destOrd="0" presId="urn:microsoft.com/office/officeart/2005/8/layout/hList1"/>
    <dgm:cxn modelId="{AABB89F1-FA0A-7C47-91CB-D4F004568AEA}" type="presParOf" srcId="{B3ED607A-0328-AC4C-9B70-40A83D058631}" destId="{2BBB49EB-E8C9-834C-B33B-979B6F3A22DD}" srcOrd="1" destOrd="0" presId="urn:microsoft.com/office/officeart/2005/8/layout/hList1"/>
    <dgm:cxn modelId="{CCEE0FC5-61BA-9245-9697-505CFE220809}" type="presParOf" srcId="{B3ED607A-0328-AC4C-9B70-40A83D058631}" destId="{17954F66-5898-654B-90A2-C70AA5196A33}" srcOrd="2" destOrd="0" presId="urn:microsoft.com/office/officeart/2005/8/layout/hList1"/>
    <dgm:cxn modelId="{735833D1-5574-2047-8C1A-31B17E627E0D}" type="presParOf" srcId="{17954F66-5898-654B-90A2-C70AA5196A33}" destId="{F1D55520-3FEE-1746-BFC7-F00B8B0F8985}" srcOrd="0" destOrd="0" presId="urn:microsoft.com/office/officeart/2005/8/layout/hList1"/>
    <dgm:cxn modelId="{6F524D1B-6CB9-6D4F-BAD8-2E57DF52F368}" type="presParOf" srcId="{17954F66-5898-654B-90A2-C70AA5196A33}" destId="{34BDCE01-B686-D64C-8741-81BD86FA9C7D}" srcOrd="1" destOrd="0" presId="urn:microsoft.com/office/officeart/2005/8/layout/hList1"/>
    <dgm:cxn modelId="{7A4AF2E7-8E30-2F46-B999-CD985F6A366B}" type="presParOf" srcId="{B3ED607A-0328-AC4C-9B70-40A83D058631}" destId="{6067A700-C3C0-2C41-A93D-C98650DDB193}" srcOrd="3" destOrd="0" presId="urn:microsoft.com/office/officeart/2005/8/layout/hList1"/>
    <dgm:cxn modelId="{F635AB2A-7294-DB46-A2BC-5D2EFB1B47C7}" type="presParOf" srcId="{B3ED607A-0328-AC4C-9B70-40A83D058631}" destId="{CCCE6C92-F2DE-9D4E-9520-3706E1139A70}" srcOrd="4" destOrd="0" presId="urn:microsoft.com/office/officeart/2005/8/layout/hList1"/>
    <dgm:cxn modelId="{8F7D0526-3D62-8F49-929C-64DCFAB303A5}" type="presParOf" srcId="{CCCE6C92-F2DE-9D4E-9520-3706E1139A70}" destId="{B7282810-F1DD-904C-8B1F-1A30B1F6E3B5}" srcOrd="0" destOrd="0" presId="urn:microsoft.com/office/officeart/2005/8/layout/hList1"/>
    <dgm:cxn modelId="{E5B3E7B8-2D7F-9345-A89E-29C09975643D}" type="presParOf" srcId="{CCCE6C92-F2DE-9D4E-9520-3706E1139A70}" destId="{B010ECB4-3DAF-7A49-A00D-7E798DA139D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98FB2F-98DB-5F43-9941-B42C2E1773A0}" type="doc">
      <dgm:prSet loTypeId="urn:microsoft.com/office/officeart/2005/8/layout/hList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8DE67EC-A4A7-994F-A916-E9F4883BC88E}">
      <dgm:prSet phldrT="[Text]"/>
      <dgm:spPr/>
      <dgm:t>
        <a:bodyPr/>
        <a:lstStyle/>
        <a:p>
          <a:r>
            <a:rPr lang="en-US" dirty="0"/>
            <a:t>EBV</a:t>
          </a:r>
        </a:p>
      </dgm:t>
    </dgm:pt>
    <dgm:pt modelId="{AE66478B-8483-B044-A056-77EFE8F5BA73}" type="parTrans" cxnId="{962A60C3-8070-004A-9AF6-296F3872C39D}">
      <dgm:prSet/>
      <dgm:spPr/>
      <dgm:t>
        <a:bodyPr/>
        <a:lstStyle/>
        <a:p>
          <a:endParaRPr lang="en-US"/>
        </a:p>
      </dgm:t>
    </dgm:pt>
    <dgm:pt modelId="{D1156C57-49FC-CC47-B3B9-176B626495F2}" type="sibTrans" cxnId="{962A60C3-8070-004A-9AF6-296F3872C39D}">
      <dgm:prSet/>
      <dgm:spPr/>
      <dgm:t>
        <a:bodyPr/>
        <a:lstStyle/>
        <a:p>
          <a:endParaRPr lang="en-US"/>
        </a:p>
      </dgm:t>
    </dgm:pt>
    <dgm:pt modelId="{B23D304C-A20A-4747-ACD0-C602FB4AF098}">
      <dgm:prSet phldrT="[Text]"/>
      <dgm:spPr/>
      <dgm:t>
        <a:bodyPr/>
        <a:lstStyle/>
        <a:p>
          <a:r>
            <a:rPr lang="en-US" dirty="0"/>
            <a:t>HHV4</a:t>
          </a:r>
        </a:p>
      </dgm:t>
    </dgm:pt>
    <dgm:pt modelId="{D6623466-B872-1B40-B0D1-7B1476A755BF}" type="parTrans" cxnId="{41606764-2FD1-1141-9E52-2861019F915D}">
      <dgm:prSet/>
      <dgm:spPr/>
      <dgm:t>
        <a:bodyPr/>
        <a:lstStyle/>
        <a:p>
          <a:endParaRPr lang="en-US"/>
        </a:p>
      </dgm:t>
    </dgm:pt>
    <dgm:pt modelId="{7CEA8518-3ADB-D042-B877-BC734151E88D}" type="sibTrans" cxnId="{41606764-2FD1-1141-9E52-2861019F915D}">
      <dgm:prSet/>
      <dgm:spPr/>
      <dgm:t>
        <a:bodyPr/>
        <a:lstStyle/>
        <a:p>
          <a:endParaRPr lang="en-US"/>
        </a:p>
      </dgm:t>
    </dgm:pt>
    <dgm:pt modelId="{743864A7-AEAC-F04C-A006-9378ABF212D5}">
      <dgm:prSet phldrT="[Text]"/>
      <dgm:spPr/>
      <dgm:t>
        <a:bodyPr/>
        <a:lstStyle/>
        <a:p>
          <a:r>
            <a:rPr lang="en-US" dirty="0"/>
            <a:t>Oncogenic!</a:t>
          </a:r>
        </a:p>
      </dgm:t>
    </dgm:pt>
    <dgm:pt modelId="{369E5205-80D4-0C4A-8778-9B53F482C976}" type="parTrans" cxnId="{252AA121-63BC-9C4D-8CBB-E6E7814F3896}">
      <dgm:prSet/>
      <dgm:spPr/>
      <dgm:t>
        <a:bodyPr/>
        <a:lstStyle/>
        <a:p>
          <a:endParaRPr lang="en-US"/>
        </a:p>
      </dgm:t>
    </dgm:pt>
    <dgm:pt modelId="{B03DCBD4-9E95-F14D-A462-85C82406A3AC}" type="sibTrans" cxnId="{252AA121-63BC-9C4D-8CBB-E6E7814F3896}">
      <dgm:prSet/>
      <dgm:spPr/>
      <dgm:t>
        <a:bodyPr/>
        <a:lstStyle/>
        <a:p>
          <a:endParaRPr lang="en-US"/>
        </a:p>
      </dgm:t>
    </dgm:pt>
    <dgm:pt modelId="{55DB2A74-54B6-A944-8513-26E98E559DA1}">
      <dgm:prSet phldrT="[Text]"/>
      <dgm:spPr/>
      <dgm:t>
        <a:bodyPr/>
        <a:lstStyle/>
        <a:p>
          <a:r>
            <a:rPr lang="en-US" dirty="0"/>
            <a:t>KSHV</a:t>
          </a:r>
        </a:p>
      </dgm:t>
    </dgm:pt>
    <dgm:pt modelId="{62AC43A6-8050-1041-9D9A-39061536FFCC}" type="parTrans" cxnId="{D3E272B7-378E-FF48-A8CD-3AAB973A5182}">
      <dgm:prSet/>
      <dgm:spPr/>
      <dgm:t>
        <a:bodyPr/>
        <a:lstStyle/>
        <a:p>
          <a:endParaRPr lang="en-US"/>
        </a:p>
      </dgm:t>
    </dgm:pt>
    <dgm:pt modelId="{D6993D34-C627-1B45-BE34-184AA2FE9C77}" type="sibTrans" cxnId="{D3E272B7-378E-FF48-A8CD-3AAB973A5182}">
      <dgm:prSet/>
      <dgm:spPr/>
      <dgm:t>
        <a:bodyPr/>
        <a:lstStyle/>
        <a:p>
          <a:endParaRPr lang="en-US"/>
        </a:p>
      </dgm:t>
    </dgm:pt>
    <dgm:pt modelId="{CC488865-D85B-4C48-9C60-E8B84ADA73D0}">
      <dgm:prSet phldrT="[Text]"/>
      <dgm:spPr/>
      <dgm:t>
        <a:bodyPr/>
        <a:lstStyle/>
        <a:p>
          <a:r>
            <a:rPr lang="en-US" dirty="0"/>
            <a:t>HHV8</a:t>
          </a:r>
        </a:p>
      </dgm:t>
    </dgm:pt>
    <dgm:pt modelId="{3B7B464B-63D3-A742-A776-20315919A987}" type="parTrans" cxnId="{1FAF8317-C4E4-0948-B0E7-1F12245F0628}">
      <dgm:prSet/>
      <dgm:spPr/>
      <dgm:t>
        <a:bodyPr/>
        <a:lstStyle/>
        <a:p>
          <a:endParaRPr lang="en-US"/>
        </a:p>
      </dgm:t>
    </dgm:pt>
    <dgm:pt modelId="{E95B1F56-72B4-F741-BBB4-75ED73E01E1E}" type="sibTrans" cxnId="{1FAF8317-C4E4-0948-B0E7-1F12245F0628}">
      <dgm:prSet/>
      <dgm:spPr/>
      <dgm:t>
        <a:bodyPr/>
        <a:lstStyle/>
        <a:p>
          <a:endParaRPr lang="en-US"/>
        </a:p>
      </dgm:t>
    </dgm:pt>
    <dgm:pt modelId="{F8BAE82A-1E31-3740-9C28-BD9EA44F193C}">
      <dgm:prSet phldrT="[Text]"/>
      <dgm:spPr/>
      <dgm:t>
        <a:bodyPr/>
        <a:lstStyle/>
        <a:p>
          <a:r>
            <a:rPr lang="en-US" dirty="0"/>
            <a:t>Oncogenic!</a:t>
          </a:r>
        </a:p>
      </dgm:t>
    </dgm:pt>
    <dgm:pt modelId="{9D8D1A1D-0916-E348-9E43-E16463811CF7}" type="parTrans" cxnId="{81525FA6-28C0-2347-83DE-F931D051122F}">
      <dgm:prSet/>
      <dgm:spPr/>
      <dgm:t>
        <a:bodyPr/>
        <a:lstStyle/>
        <a:p>
          <a:endParaRPr lang="en-US"/>
        </a:p>
      </dgm:t>
    </dgm:pt>
    <dgm:pt modelId="{2EEDE718-9CF6-6348-A160-330A2AA06857}" type="sibTrans" cxnId="{81525FA6-28C0-2347-83DE-F931D051122F}">
      <dgm:prSet/>
      <dgm:spPr/>
      <dgm:t>
        <a:bodyPr/>
        <a:lstStyle/>
        <a:p>
          <a:endParaRPr lang="en-US"/>
        </a:p>
      </dgm:t>
    </dgm:pt>
    <dgm:pt modelId="{59A9B49F-372A-DF46-A87F-F20945CD5D4E}">
      <dgm:prSet phldrT="[Text]"/>
      <dgm:spPr/>
      <dgm:t>
        <a:bodyPr/>
        <a:lstStyle/>
        <a:p>
          <a:r>
            <a:rPr lang="en-US" dirty="0"/>
            <a:t>Seroprevalence varies widely </a:t>
          </a:r>
        </a:p>
      </dgm:t>
    </dgm:pt>
    <dgm:pt modelId="{EA70CDC5-AFD4-F745-84DE-358576706D46}" type="parTrans" cxnId="{66995EC5-71BA-F54A-B3CD-4921C30C5797}">
      <dgm:prSet/>
      <dgm:spPr/>
      <dgm:t>
        <a:bodyPr/>
        <a:lstStyle/>
        <a:p>
          <a:endParaRPr lang="en-US"/>
        </a:p>
      </dgm:t>
    </dgm:pt>
    <dgm:pt modelId="{0E3A9F6B-2986-8A47-8122-B531D1917CDF}" type="sibTrans" cxnId="{66995EC5-71BA-F54A-B3CD-4921C30C5797}">
      <dgm:prSet/>
      <dgm:spPr/>
      <dgm:t>
        <a:bodyPr/>
        <a:lstStyle/>
        <a:p>
          <a:endParaRPr lang="en-US"/>
        </a:p>
      </dgm:t>
    </dgm:pt>
    <dgm:pt modelId="{7B3BDA45-0255-6B4D-BD3B-C188965CD5AF}">
      <dgm:prSet phldrT="[Text]"/>
      <dgm:spPr/>
      <dgm:t>
        <a:bodyPr/>
        <a:lstStyle/>
        <a:p>
          <a:r>
            <a:rPr lang="en-US" dirty="0"/>
            <a:t>~10% Africans</a:t>
          </a:r>
        </a:p>
      </dgm:t>
    </dgm:pt>
    <dgm:pt modelId="{C42B098F-B9BC-2E49-815B-70F425AA8352}" type="parTrans" cxnId="{0B8EA442-9740-C14D-93CA-396265A8D9CD}">
      <dgm:prSet/>
      <dgm:spPr/>
      <dgm:t>
        <a:bodyPr/>
        <a:lstStyle/>
        <a:p>
          <a:endParaRPr lang="en-US"/>
        </a:p>
      </dgm:t>
    </dgm:pt>
    <dgm:pt modelId="{01781E73-0318-254D-A044-1C31DF020D4B}" type="sibTrans" cxnId="{0B8EA442-9740-C14D-93CA-396265A8D9CD}">
      <dgm:prSet/>
      <dgm:spPr/>
      <dgm:t>
        <a:bodyPr/>
        <a:lstStyle/>
        <a:p>
          <a:endParaRPr lang="en-US"/>
        </a:p>
      </dgm:t>
    </dgm:pt>
    <dgm:pt modelId="{0039F00C-8460-4047-BB22-5B4123AA8C6F}">
      <dgm:prSet phldrT="[Text]"/>
      <dgm:spPr/>
      <dgm:t>
        <a:bodyPr/>
        <a:lstStyle/>
        <a:p>
          <a:r>
            <a:rPr lang="en-US" dirty="0"/>
            <a:t>~33% MSM</a:t>
          </a:r>
        </a:p>
      </dgm:t>
    </dgm:pt>
    <dgm:pt modelId="{A4702D50-6491-EA44-B2F1-39246E95C67C}" type="parTrans" cxnId="{4596B16F-6FD4-3F47-BEB5-834BDF5F669A}">
      <dgm:prSet/>
      <dgm:spPr/>
      <dgm:t>
        <a:bodyPr/>
        <a:lstStyle/>
        <a:p>
          <a:endParaRPr lang="en-US"/>
        </a:p>
      </dgm:t>
    </dgm:pt>
    <dgm:pt modelId="{F48BA4D4-23F1-E54C-8C07-897624FD743D}" type="sibTrans" cxnId="{4596B16F-6FD4-3F47-BEB5-834BDF5F669A}">
      <dgm:prSet/>
      <dgm:spPr/>
      <dgm:t>
        <a:bodyPr/>
        <a:lstStyle/>
        <a:p>
          <a:endParaRPr lang="en-US"/>
        </a:p>
      </dgm:t>
    </dgm:pt>
    <dgm:pt modelId="{B37F6C82-7225-5F4C-BD0B-502BF6440328}">
      <dgm:prSet phldrT="[Text]"/>
      <dgm:spPr/>
      <dgm:t>
        <a:bodyPr/>
        <a:lstStyle/>
        <a:p>
          <a:r>
            <a:rPr lang="en-US" dirty="0"/>
            <a:t>~17% IVDU</a:t>
          </a:r>
        </a:p>
      </dgm:t>
    </dgm:pt>
    <dgm:pt modelId="{CA93FC2E-1FD5-B04F-A1EE-34B778AE9A64}" type="parTrans" cxnId="{8D603021-DA9D-2E4C-8DE8-FD5816C9FE91}">
      <dgm:prSet/>
      <dgm:spPr/>
      <dgm:t>
        <a:bodyPr/>
        <a:lstStyle/>
        <a:p>
          <a:endParaRPr lang="en-US"/>
        </a:p>
      </dgm:t>
    </dgm:pt>
    <dgm:pt modelId="{E81948FA-5DA8-7249-92CE-17D789A57E1C}" type="sibTrans" cxnId="{8D603021-DA9D-2E4C-8DE8-FD5816C9FE91}">
      <dgm:prSet/>
      <dgm:spPr/>
      <dgm:t>
        <a:bodyPr/>
        <a:lstStyle/>
        <a:p>
          <a:endParaRPr lang="en-US"/>
        </a:p>
      </dgm:t>
    </dgm:pt>
    <dgm:pt modelId="{442DC03B-584B-0643-BFBE-5E230B1BED48}">
      <dgm:prSet phldrT="[Text]"/>
      <dgm:spPr/>
      <dgm:t>
        <a:bodyPr/>
        <a:lstStyle/>
        <a:p>
          <a:r>
            <a:rPr lang="en-US" b="0" i="0" u="none" dirty="0"/>
            <a:t>KS, primary effusion lymphomas, &amp; multicentric Castleman’s disease</a:t>
          </a:r>
          <a:endParaRPr lang="en-US" dirty="0"/>
        </a:p>
      </dgm:t>
    </dgm:pt>
    <dgm:pt modelId="{7A0B23BA-970B-224F-8208-C912AA0CDF6F}" type="parTrans" cxnId="{90DFAEA1-A166-4349-B84B-2192772A95F5}">
      <dgm:prSet/>
      <dgm:spPr/>
      <dgm:t>
        <a:bodyPr/>
        <a:lstStyle/>
        <a:p>
          <a:endParaRPr lang="en-US"/>
        </a:p>
      </dgm:t>
    </dgm:pt>
    <dgm:pt modelId="{2D2EED8F-A821-0E41-99EA-D7789D5893BD}" type="sibTrans" cxnId="{90DFAEA1-A166-4349-B84B-2192772A95F5}">
      <dgm:prSet/>
      <dgm:spPr/>
      <dgm:t>
        <a:bodyPr/>
        <a:lstStyle/>
        <a:p>
          <a:endParaRPr lang="en-US"/>
        </a:p>
      </dgm:t>
    </dgm:pt>
    <dgm:pt modelId="{90E1575E-8F77-0245-A16C-189741194C03}">
      <dgm:prSet phldrT="[Text]"/>
      <dgm:spPr/>
      <dgm:t>
        <a:bodyPr/>
        <a:lstStyle/>
        <a:p>
          <a:r>
            <a:rPr lang="en-US" dirty="0"/>
            <a:t>Mononucleosis, Burkitt’s lymphoma, Hodgkin’s disease</a:t>
          </a:r>
        </a:p>
      </dgm:t>
    </dgm:pt>
    <dgm:pt modelId="{31492154-9934-E74A-94E4-A0E08D6535AC}" type="parTrans" cxnId="{460B504F-1A0D-8044-9B03-4D9B21BC4178}">
      <dgm:prSet/>
      <dgm:spPr/>
      <dgm:t>
        <a:bodyPr/>
        <a:lstStyle/>
        <a:p>
          <a:endParaRPr lang="en-US"/>
        </a:p>
      </dgm:t>
    </dgm:pt>
    <dgm:pt modelId="{52F5A85C-5268-7E4C-BAB1-CC92F01653D1}" type="sibTrans" cxnId="{460B504F-1A0D-8044-9B03-4D9B21BC4178}">
      <dgm:prSet/>
      <dgm:spPr/>
      <dgm:t>
        <a:bodyPr/>
        <a:lstStyle/>
        <a:p>
          <a:endParaRPr lang="en-US"/>
        </a:p>
      </dgm:t>
    </dgm:pt>
    <dgm:pt modelId="{83614DA9-A5D8-D947-AE13-B382D45DB1FE}">
      <dgm:prSet phldrT="[Text]"/>
      <dgm:spPr/>
      <dgm:t>
        <a:bodyPr/>
        <a:lstStyle/>
        <a:p>
          <a:r>
            <a:rPr lang="en-US" dirty="0"/>
            <a:t>~90% seroprevalence</a:t>
          </a:r>
        </a:p>
      </dgm:t>
    </dgm:pt>
    <dgm:pt modelId="{A0653657-2F6F-8740-BF24-57C8F9BF1AF0}" type="parTrans" cxnId="{4B2F570C-92E1-8740-B9E8-9C27D10DA220}">
      <dgm:prSet/>
      <dgm:spPr/>
      <dgm:t>
        <a:bodyPr/>
        <a:lstStyle/>
        <a:p>
          <a:endParaRPr lang="en-US"/>
        </a:p>
      </dgm:t>
    </dgm:pt>
    <dgm:pt modelId="{5C77E0A0-26C9-D046-8A71-B96420BCF373}" type="sibTrans" cxnId="{4B2F570C-92E1-8740-B9E8-9C27D10DA220}">
      <dgm:prSet/>
      <dgm:spPr/>
      <dgm:t>
        <a:bodyPr/>
        <a:lstStyle/>
        <a:p>
          <a:endParaRPr lang="en-US"/>
        </a:p>
      </dgm:t>
    </dgm:pt>
    <dgm:pt modelId="{ADA302BE-4BF0-5E44-A340-F3C7FF288D62}">
      <dgm:prSet phldrT="[Text]"/>
      <dgm:spPr/>
      <dgm:t>
        <a:bodyPr/>
        <a:lstStyle/>
        <a:p>
          <a:r>
            <a:rPr lang="en-US" dirty="0" err="1"/>
            <a:t>Rhadinovirus</a:t>
          </a:r>
          <a:endParaRPr lang="en-US" dirty="0"/>
        </a:p>
      </dgm:t>
    </dgm:pt>
    <dgm:pt modelId="{0F0B85E0-74AA-FD4D-A8AF-74DC6C0A137A}" type="parTrans" cxnId="{23173B98-D821-E94A-BBBE-BE450AF12CB1}">
      <dgm:prSet/>
      <dgm:spPr/>
      <dgm:t>
        <a:bodyPr/>
        <a:lstStyle/>
        <a:p>
          <a:endParaRPr lang="en-US"/>
        </a:p>
      </dgm:t>
    </dgm:pt>
    <dgm:pt modelId="{65DF65C8-D45E-B94D-AE4F-8E768C3F4932}" type="sibTrans" cxnId="{23173B98-D821-E94A-BBBE-BE450AF12CB1}">
      <dgm:prSet/>
      <dgm:spPr/>
      <dgm:t>
        <a:bodyPr/>
        <a:lstStyle/>
        <a:p>
          <a:endParaRPr lang="en-US"/>
        </a:p>
      </dgm:t>
    </dgm:pt>
    <dgm:pt modelId="{A81419B4-195D-4B4D-ACDE-CC88E9FED809}">
      <dgm:prSet phldrT="[Text]"/>
      <dgm:spPr/>
      <dgm:t>
        <a:bodyPr/>
        <a:lstStyle/>
        <a:p>
          <a:r>
            <a:rPr lang="en-US" dirty="0" err="1"/>
            <a:t>Lymphocrytovirus</a:t>
          </a:r>
          <a:r>
            <a:rPr lang="en-US" dirty="0"/>
            <a:t> </a:t>
          </a:r>
        </a:p>
      </dgm:t>
    </dgm:pt>
    <dgm:pt modelId="{E4581781-FE47-4745-AD0B-89F1631BEF6B}" type="parTrans" cxnId="{FE48AEBA-697A-C848-AEDE-F82788141641}">
      <dgm:prSet/>
      <dgm:spPr/>
      <dgm:t>
        <a:bodyPr/>
        <a:lstStyle/>
        <a:p>
          <a:endParaRPr lang="en-US"/>
        </a:p>
      </dgm:t>
    </dgm:pt>
    <dgm:pt modelId="{55941554-1F9A-3444-9AB8-5A1094A2FF64}" type="sibTrans" cxnId="{FE48AEBA-697A-C848-AEDE-F82788141641}">
      <dgm:prSet/>
      <dgm:spPr/>
      <dgm:t>
        <a:bodyPr/>
        <a:lstStyle/>
        <a:p>
          <a:endParaRPr lang="en-US"/>
        </a:p>
      </dgm:t>
    </dgm:pt>
    <dgm:pt modelId="{B3ED607A-0328-AC4C-9B70-40A83D058631}" type="pres">
      <dgm:prSet presAssocID="{F298FB2F-98DB-5F43-9941-B42C2E1773A0}" presName="Name0" presStyleCnt="0">
        <dgm:presLayoutVars>
          <dgm:dir/>
          <dgm:animLvl val="lvl"/>
          <dgm:resizeHandles val="exact"/>
        </dgm:presLayoutVars>
      </dgm:prSet>
      <dgm:spPr/>
    </dgm:pt>
    <dgm:pt modelId="{BD08FD39-7187-0D45-B1D2-30CC48EECC8E}" type="pres">
      <dgm:prSet presAssocID="{08DE67EC-A4A7-994F-A916-E9F4883BC88E}" presName="composite" presStyleCnt="0"/>
      <dgm:spPr/>
    </dgm:pt>
    <dgm:pt modelId="{9B290EA4-5CD7-C849-8397-E3E1FB1B1F01}" type="pres">
      <dgm:prSet presAssocID="{08DE67EC-A4A7-994F-A916-E9F4883BC88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8E87544-83F6-4A4C-ADFD-E173FEAB5081}" type="pres">
      <dgm:prSet presAssocID="{08DE67EC-A4A7-994F-A916-E9F4883BC88E}" presName="desTx" presStyleLbl="alignAccFollowNode1" presStyleIdx="0" presStyleCnt="2">
        <dgm:presLayoutVars>
          <dgm:bulletEnabled val="1"/>
        </dgm:presLayoutVars>
      </dgm:prSet>
      <dgm:spPr/>
    </dgm:pt>
    <dgm:pt modelId="{2BBB49EB-E8C9-834C-B33B-979B6F3A22DD}" type="pres">
      <dgm:prSet presAssocID="{D1156C57-49FC-CC47-B3B9-176B626495F2}" presName="space" presStyleCnt="0"/>
      <dgm:spPr/>
    </dgm:pt>
    <dgm:pt modelId="{17954F66-5898-654B-90A2-C70AA5196A33}" type="pres">
      <dgm:prSet presAssocID="{55DB2A74-54B6-A944-8513-26E98E559DA1}" presName="composite" presStyleCnt="0"/>
      <dgm:spPr/>
    </dgm:pt>
    <dgm:pt modelId="{F1D55520-3FEE-1746-BFC7-F00B8B0F8985}" type="pres">
      <dgm:prSet presAssocID="{55DB2A74-54B6-A944-8513-26E98E559DA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4BDCE01-B686-D64C-8741-81BD86FA9C7D}" type="pres">
      <dgm:prSet presAssocID="{55DB2A74-54B6-A944-8513-26E98E559DA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CC84F01-BD34-5247-8472-D43EE11ABDFC}" type="presOf" srcId="{743864A7-AEAC-F04C-A006-9378ABF212D5}" destId="{58E87544-83F6-4A4C-ADFD-E173FEAB5081}" srcOrd="0" destOrd="1" presId="urn:microsoft.com/office/officeart/2005/8/layout/hList1"/>
    <dgm:cxn modelId="{4B2F570C-92E1-8740-B9E8-9C27D10DA220}" srcId="{08DE67EC-A4A7-994F-A916-E9F4883BC88E}" destId="{83614DA9-A5D8-D947-AE13-B382D45DB1FE}" srcOrd="2" destOrd="0" parTransId="{A0653657-2F6F-8740-BF24-57C8F9BF1AF0}" sibTransId="{5C77E0A0-26C9-D046-8A71-B96420BCF373}"/>
    <dgm:cxn modelId="{1FAF8317-C4E4-0948-B0E7-1F12245F0628}" srcId="{55DB2A74-54B6-A944-8513-26E98E559DA1}" destId="{CC488865-D85B-4C48-9C60-E8B84ADA73D0}" srcOrd="0" destOrd="0" parTransId="{3B7B464B-63D3-A742-A776-20315919A987}" sibTransId="{E95B1F56-72B4-F741-BBB4-75ED73E01E1E}"/>
    <dgm:cxn modelId="{90CB881C-5C8A-C442-A769-E52E02A8D928}" type="presOf" srcId="{83614DA9-A5D8-D947-AE13-B382D45DB1FE}" destId="{58E87544-83F6-4A4C-ADFD-E173FEAB5081}" srcOrd="0" destOrd="2" presId="urn:microsoft.com/office/officeart/2005/8/layout/hList1"/>
    <dgm:cxn modelId="{8D603021-DA9D-2E4C-8DE8-FD5816C9FE91}" srcId="{59A9B49F-372A-DF46-A87F-F20945CD5D4E}" destId="{B37F6C82-7225-5F4C-BD0B-502BF6440328}" srcOrd="2" destOrd="0" parTransId="{CA93FC2E-1FD5-B04F-A1EE-34B778AE9A64}" sibTransId="{E81948FA-5DA8-7249-92CE-17D789A57E1C}"/>
    <dgm:cxn modelId="{252AA121-63BC-9C4D-8CBB-E6E7814F3896}" srcId="{08DE67EC-A4A7-994F-A916-E9F4883BC88E}" destId="{743864A7-AEAC-F04C-A006-9378ABF212D5}" srcOrd="1" destOrd="0" parTransId="{369E5205-80D4-0C4A-8778-9B53F482C976}" sibTransId="{B03DCBD4-9E95-F14D-A462-85C82406A3AC}"/>
    <dgm:cxn modelId="{2F255639-C926-874F-93F6-92D37212091C}" type="presOf" srcId="{A81419B4-195D-4B4D-ACDE-CC88E9FED809}" destId="{58E87544-83F6-4A4C-ADFD-E173FEAB5081}" srcOrd="0" destOrd="4" presId="urn:microsoft.com/office/officeart/2005/8/layout/hList1"/>
    <dgm:cxn modelId="{0B8EA442-9740-C14D-93CA-396265A8D9CD}" srcId="{59A9B49F-372A-DF46-A87F-F20945CD5D4E}" destId="{7B3BDA45-0255-6B4D-BD3B-C188965CD5AF}" srcOrd="0" destOrd="0" parTransId="{C42B098F-B9BC-2E49-815B-70F425AA8352}" sibTransId="{01781E73-0318-254D-A044-1C31DF020D4B}"/>
    <dgm:cxn modelId="{A1B67E4E-8B45-C448-A6C1-06BD6B331B22}" type="presOf" srcId="{F298FB2F-98DB-5F43-9941-B42C2E1773A0}" destId="{B3ED607A-0328-AC4C-9B70-40A83D058631}" srcOrd="0" destOrd="0" presId="urn:microsoft.com/office/officeart/2005/8/layout/hList1"/>
    <dgm:cxn modelId="{460B504F-1A0D-8044-9B03-4D9B21BC4178}" srcId="{08DE67EC-A4A7-994F-A916-E9F4883BC88E}" destId="{90E1575E-8F77-0245-A16C-189741194C03}" srcOrd="3" destOrd="0" parTransId="{31492154-9934-E74A-94E4-A0E08D6535AC}" sibTransId="{52F5A85C-5268-7E4C-BAB1-CC92F01653D1}"/>
    <dgm:cxn modelId="{D9C91653-1BDD-0843-AF52-7947D83F473D}" type="presOf" srcId="{90E1575E-8F77-0245-A16C-189741194C03}" destId="{58E87544-83F6-4A4C-ADFD-E173FEAB5081}" srcOrd="0" destOrd="3" presId="urn:microsoft.com/office/officeart/2005/8/layout/hList1"/>
    <dgm:cxn modelId="{81FF8B54-FB03-DF42-BB2C-3F5862833912}" type="presOf" srcId="{442DC03B-584B-0643-BFBE-5E230B1BED48}" destId="{34BDCE01-B686-D64C-8741-81BD86FA9C7D}" srcOrd="0" destOrd="6" presId="urn:microsoft.com/office/officeart/2005/8/layout/hList1"/>
    <dgm:cxn modelId="{41606764-2FD1-1141-9E52-2861019F915D}" srcId="{08DE67EC-A4A7-994F-A916-E9F4883BC88E}" destId="{B23D304C-A20A-4747-ACD0-C602FB4AF098}" srcOrd="0" destOrd="0" parTransId="{D6623466-B872-1B40-B0D1-7B1476A755BF}" sibTransId="{7CEA8518-3ADB-D042-B877-BC734151E88D}"/>
    <dgm:cxn modelId="{FEDFCB66-2EE0-6F48-B323-9DE09F344573}" type="presOf" srcId="{F8BAE82A-1E31-3740-9C28-BD9EA44F193C}" destId="{34BDCE01-B686-D64C-8741-81BD86FA9C7D}" srcOrd="0" destOrd="1" presId="urn:microsoft.com/office/officeart/2005/8/layout/hList1"/>
    <dgm:cxn modelId="{4596B16F-6FD4-3F47-BEB5-834BDF5F669A}" srcId="{59A9B49F-372A-DF46-A87F-F20945CD5D4E}" destId="{0039F00C-8460-4047-BB22-5B4123AA8C6F}" srcOrd="1" destOrd="0" parTransId="{A4702D50-6491-EA44-B2F1-39246E95C67C}" sibTransId="{F48BA4D4-23F1-E54C-8C07-897624FD743D}"/>
    <dgm:cxn modelId="{EBF2F186-8A77-7840-85BA-6355EDE65E90}" type="presOf" srcId="{CC488865-D85B-4C48-9C60-E8B84ADA73D0}" destId="{34BDCE01-B686-D64C-8741-81BD86FA9C7D}" srcOrd="0" destOrd="0" presId="urn:microsoft.com/office/officeart/2005/8/layout/hList1"/>
    <dgm:cxn modelId="{8AE28788-1B8B-D044-B7F0-9FEB9BB78CD5}" type="presOf" srcId="{7B3BDA45-0255-6B4D-BD3B-C188965CD5AF}" destId="{34BDCE01-B686-D64C-8741-81BD86FA9C7D}" srcOrd="0" destOrd="3" presId="urn:microsoft.com/office/officeart/2005/8/layout/hList1"/>
    <dgm:cxn modelId="{DF29BA91-E4F2-DC49-A7AC-9807340AC3F6}" type="presOf" srcId="{B37F6C82-7225-5F4C-BD0B-502BF6440328}" destId="{34BDCE01-B686-D64C-8741-81BD86FA9C7D}" srcOrd="0" destOrd="5" presId="urn:microsoft.com/office/officeart/2005/8/layout/hList1"/>
    <dgm:cxn modelId="{23173B98-D821-E94A-BBBE-BE450AF12CB1}" srcId="{55DB2A74-54B6-A944-8513-26E98E559DA1}" destId="{ADA302BE-4BF0-5E44-A340-F3C7FF288D62}" srcOrd="4" destOrd="0" parTransId="{0F0B85E0-74AA-FD4D-A8AF-74DC6C0A137A}" sibTransId="{65DF65C8-D45E-B94D-AE4F-8E768C3F4932}"/>
    <dgm:cxn modelId="{90DFAEA1-A166-4349-B84B-2192772A95F5}" srcId="{55DB2A74-54B6-A944-8513-26E98E559DA1}" destId="{442DC03B-584B-0643-BFBE-5E230B1BED48}" srcOrd="3" destOrd="0" parTransId="{7A0B23BA-970B-224F-8208-C912AA0CDF6F}" sibTransId="{2D2EED8F-A821-0E41-99EA-D7789D5893BD}"/>
    <dgm:cxn modelId="{81525FA6-28C0-2347-83DE-F931D051122F}" srcId="{55DB2A74-54B6-A944-8513-26E98E559DA1}" destId="{F8BAE82A-1E31-3740-9C28-BD9EA44F193C}" srcOrd="1" destOrd="0" parTransId="{9D8D1A1D-0916-E348-9E43-E16463811CF7}" sibTransId="{2EEDE718-9CF6-6348-A160-330A2AA06857}"/>
    <dgm:cxn modelId="{EB7102AE-AC4E-7344-B478-1A612441E2D6}" type="presOf" srcId="{B23D304C-A20A-4747-ACD0-C602FB4AF098}" destId="{58E87544-83F6-4A4C-ADFD-E173FEAB5081}" srcOrd="0" destOrd="0" presId="urn:microsoft.com/office/officeart/2005/8/layout/hList1"/>
    <dgm:cxn modelId="{12B53DB1-607F-3B42-93F5-0FA7D29E2A2A}" type="presOf" srcId="{08DE67EC-A4A7-994F-A916-E9F4883BC88E}" destId="{9B290EA4-5CD7-C849-8397-E3E1FB1B1F01}" srcOrd="0" destOrd="0" presId="urn:microsoft.com/office/officeart/2005/8/layout/hList1"/>
    <dgm:cxn modelId="{D3E272B7-378E-FF48-A8CD-3AAB973A5182}" srcId="{F298FB2F-98DB-5F43-9941-B42C2E1773A0}" destId="{55DB2A74-54B6-A944-8513-26E98E559DA1}" srcOrd="1" destOrd="0" parTransId="{62AC43A6-8050-1041-9D9A-39061536FFCC}" sibTransId="{D6993D34-C627-1B45-BE34-184AA2FE9C77}"/>
    <dgm:cxn modelId="{FE48AEBA-697A-C848-AEDE-F82788141641}" srcId="{08DE67EC-A4A7-994F-A916-E9F4883BC88E}" destId="{A81419B4-195D-4B4D-ACDE-CC88E9FED809}" srcOrd="4" destOrd="0" parTransId="{E4581781-FE47-4745-AD0B-89F1631BEF6B}" sibTransId="{55941554-1F9A-3444-9AB8-5A1094A2FF64}"/>
    <dgm:cxn modelId="{962A60C3-8070-004A-9AF6-296F3872C39D}" srcId="{F298FB2F-98DB-5F43-9941-B42C2E1773A0}" destId="{08DE67EC-A4A7-994F-A916-E9F4883BC88E}" srcOrd="0" destOrd="0" parTransId="{AE66478B-8483-B044-A056-77EFE8F5BA73}" sibTransId="{D1156C57-49FC-CC47-B3B9-176B626495F2}"/>
    <dgm:cxn modelId="{66995EC5-71BA-F54A-B3CD-4921C30C5797}" srcId="{55DB2A74-54B6-A944-8513-26E98E559DA1}" destId="{59A9B49F-372A-DF46-A87F-F20945CD5D4E}" srcOrd="2" destOrd="0" parTransId="{EA70CDC5-AFD4-F745-84DE-358576706D46}" sibTransId="{0E3A9F6B-2986-8A47-8122-B531D1917CDF}"/>
    <dgm:cxn modelId="{D82EE0D5-AF61-AA4C-8E5A-B347A25E82BD}" type="presOf" srcId="{59A9B49F-372A-DF46-A87F-F20945CD5D4E}" destId="{34BDCE01-B686-D64C-8741-81BD86FA9C7D}" srcOrd="0" destOrd="2" presId="urn:microsoft.com/office/officeart/2005/8/layout/hList1"/>
    <dgm:cxn modelId="{1AD213D6-12B4-5C46-BDCC-D4C37601D4F0}" type="presOf" srcId="{0039F00C-8460-4047-BB22-5B4123AA8C6F}" destId="{34BDCE01-B686-D64C-8741-81BD86FA9C7D}" srcOrd="0" destOrd="4" presId="urn:microsoft.com/office/officeart/2005/8/layout/hList1"/>
    <dgm:cxn modelId="{12CC4DDA-A793-E644-A40A-0EA1327F5F84}" type="presOf" srcId="{55DB2A74-54B6-A944-8513-26E98E559DA1}" destId="{F1D55520-3FEE-1746-BFC7-F00B8B0F8985}" srcOrd="0" destOrd="0" presId="urn:microsoft.com/office/officeart/2005/8/layout/hList1"/>
    <dgm:cxn modelId="{BD3ED4F2-6FE7-7947-AB2E-54B927D1324A}" type="presOf" srcId="{ADA302BE-4BF0-5E44-A340-F3C7FF288D62}" destId="{34BDCE01-B686-D64C-8741-81BD86FA9C7D}" srcOrd="0" destOrd="7" presId="urn:microsoft.com/office/officeart/2005/8/layout/hList1"/>
    <dgm:cxn modelId="{AB8A404E-3E6C-6344-8172-9C7623664A86}" type="presParOf" srcId="{B3ED607A-0328-AC4C-9B70-40A83D058631}" destId="{BD08FD39-7187-0D45-B1D2-30CC48EECC8E}" srcOrd="0" destOrd="0" presId="urn:microsoft.com/office/officeart/2005/8/layout/hList1"/>
    <dgm:cxn modelId="{901165F9-1F7B-F449-A56B-A52B2D800CBD}" type="presParOf" srcId="{BD08FD39-7187-0D45-B1D2-30CC48EECC8E}" destId="{9B290EA4-5CD7-C849-8397-E3E1FB1B1F01}" srcOrd="0" destOrd="0" presId="urn:microsoft.com/office/officeart/2005/8/layout/hList1"/>
    <dgm:cxn modelId="{B4EC122C-8549-0549-8244-B6D5A495502C}" type="presParOf" srcId="{BD08FD39-7187-0D45-B1D2-30CC48EECC8E}" destId="{58E87544-83F6-4A4C-ADFD-E173FEAB5081}" srcOrd="1" destOrd="0" presId="urn:microsoft.com/office/officeart/2005/8/layout/hList1"/>
    <dgm:cxn modelId="{AABB89F1-FA0A-7C47-91CB-D4F004568AEA}" type="presParOf" srcId="{B3ED607A-0328-AC4C-9B70-40A83D058631}" destId="{2BBB49EB-E8C9-834C-B33B-979B6F3A22DD}" srcOrd="1" destOrd="0" presId="urn:microsoft.com/office/officeart/2005/8/layout/hList1"/>
    <dgm:cxn modelId="{CCEE0FC5-61BA-9245-9697-505CFE220809}" type="presParOf" srcId="{B3ED607A-0328-AC4C-9B70-40A83D058631}" destId="{17954F66-5898-654B-90A2-C70AA5196A33}" srcOrd="2" destOrd="0" presId="urn:microsoft.com/office/officeart/2005/8/layout/hList1"/>
    <dgm:cxn modelId="{735833D1-5574-2047-8C1A-31B17E627E0D}" type="presParOf" srcId="{17954F66-5898-654B-90A2-C70AA5196A33}" destId="{F1D55520-3FEE-1746-BFC7-F00B8B0F8985}" srcOrd="0" destOrd="0" presId="urn:microsoft.com/office/officeart/2005/8/layout/hList1"/>
    <dgm:cxn modelId="{6F524D1B-6CB9-6D4F-BAD8-2E57DF52F368}" type="presParOf" srcId="{17954F66-5898-654B-90A2-C70AA5196A33}" destId="{34BDCE01-B686-D64C-8741-81BD86FA9C7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3641B-DB83-564C-A628-D9BD1E443860}">
      <dsp:nvSpPr>
        <dsp:cNvPr id="0" name=""/>
        <dsp:cNvSpPr/>
      </dsp:nvSpPr>
      <dsp:spPr>
        <a:xfrm>
          <a:off x="0" y="1161"/>
          <a:ext cx="6797675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ICP4 Cloning</a:t>
          </a:r>
        </a:p>
      </dsp:txBody>
      <dsp:txXfrm>
        <a:off x="30442" y="31603"/>
        <a:ext cx="6736791" cy="562726"/>
      </dsp:txXfrm>
    </dsp:sp>
    <dsp:sp modelId="{89005A06-2533-2640-BA39-FF531F39FA7D}">
      <dsp:nvSpPr>
        <dsp:cNvPr id="0" name=""/>
        <dsp:cNvSpPr/>
      </dsp:nvSpPr>
      <dsp:spPr>
        <a:xfrm>
          <a:off x="0" y="624771"/>
          <a:ext cx="6797675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CMV-RFP-ICP4 </a:t>
          </a:r>
          <a:r>
            <a:rPr lang="en-US" sz="2000" kern="1200">
              <a:sym typeface="Wingdings" panose="05000000000000000000" pitchFamily="2" charset="2"/>
            </a:rPr>
            <a:t></a:t>
          </a:r>
          <a:r>
            <a:rPr lang="en-US" sz="2000" kern="1200"/>
            <a:t> native_promoter-RFP-ICP4</a:t>
          </a:r>
        </a:p>
      </dsp:txBody>
      <dsp:txXfrm>
        <a:off x="0" y="624771"/>
        <a:ext cx="6797675" cy="430560"/>
      </dsp:txXfrm>
    </dsp:sp>
    <dsp:sp modelId="{75EC6841-3DE0-B647-8510-622556D42536}">
      <dsp:nvSpPr>
        <dsp:cNvPr id="0" name=""/>
        <dsp:cNvSpPr/>
      </dsp:nvSpPr>
      <dsp:spPr>
        <a:xfrm>
          <a:off x="0" y="1055331"/>
          <a:ext cx="6797675" cy="623610"/>
        </a:xfrm>
        <a:prstGeom prst="roundRect">
          <a:avLst/>
        </a:prstGeom>
        <a:solidFill>
          <a:schemeClr val="accent2">
            <a:hueOff val="373715"/>
            <a:satOff val="-105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Western Blots &amp; Immunofluorescence </a:t>
          </a:r>
        </a:p>
      </dsp:txBody>
      <dsp:txXfrm>
        <a:off x="30442" y="1085773"/>
        <a:ext cx="6736791" cy="562726"/>
      </dsp:txXfrm>
    </dsp:sp>
    <dsp:sp modelId="{0F11D3D8-1D77-A545-9C2F-022DC34D561B}">
      <dsp:nvSpPr>
        <dsp:cNvPr id="0" name=""/>
        <dsp:cNvSpPr/>
      </dsp:nvSpPr>
      <dsp:spPr>
        <a:xfrm>
          <a:off x="0" y="1678941"/>
          <a:ext cx="6797675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Impact of various epigenetic inhibitors on HSV1 infection</a:t>
          </a:r>
        </a:p>
      </dsp:txBody>
      <dsp:txXfrm>
        <a:off x="0" y="1678941"/>
        <a:ext cx="6797675" cy="618930"/>
      </dsp:txXfrm>
    </dsp:sp>
    <dsp:sp modelId="{2D114CAC-02BA-684E-92C2-18582B97994B}">
      <dsp:nvSpPr>
        <dsp:cNvPr id="0" name=""/>
        <dsp:cNvSpPr/>
      </dsp:nvSpPr>
      <dsp:spPr>
        <a:xfrm>
          <a:off x="0" y="2297871"/>
          <a:ext cx="6797675" cy="623610"/>
        </a:xfrm>
        <a:prstGeom prst="roundRect">
          <a:avLst/>
        </a:prstGeom>
        <a:solidFill>
          <a:schemeClr val="accent2">
            <a:hueOff val="747431"/>
            <a:satOff val="-209"/>
            <a:lumOff val="352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CUT&amp;RUN</a:t>
          </a:r>
        </a:p>
      </dsp:txBody>
      <dsp:txXfrm>
        <a:off x="30442" y="2328313"/>
        <a:ext cx="6736791" cy="562726"/>
      </dsp:txXfrm>
    </dsp:sp>
    <dsp:sp modelId="{F7FBCC98-2E3E-734E-887C-AA5D2A1D8097}">
      <dsp:nvSpPr>
        <dsp:cNvPr id="0" name=""/>
        <dsp:cNvSpPr/>
      </dsp:nvSpPr>
      <dsp:spPr>
        <a:xfrm>
          <a:off x="0" y="2921481"/>
          <a:ext cx="6797675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Optimize for use in viral infections</a:t>
          </a:r>
        </a:p>
      </dsp:txBody>
      <dsp:txXfrm>
        <a:off x="0" y="2921481"/>
        <a:ext cx="6797675" cy="430560"/>
      </dsp:txXfrm>
    </dsp:sp>
    <dsp:sp modelId="{FB77FBE8-782B-A64A-935F-B5C5BB469E53}">
      <dsp:nvSpPr>
        <dsp:cNvPr id="0" name=""/>
        <dsp:cNvSpPr/>
      </dsp:nvSpPr>
      <dsp:spPr>
        <a:xfrm>
          <a:off x="0" y="3352041"/>
          <a:ext cx="6797675" cy="623610"/>
        </a:xfrm>
        <a:prstGeom prst="roundRect">
          <a:avLst/>
        </a:prstGeom>
        <a:solidFill>
          <a:schemeClr val="accent2">
            <a:hueOff val="1121146"/>
            <a:satOff val="-314"/>
            <a:lumOff val="5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/>
            <a:t>MiND</a:t>
          </a:r>
          <a:r>
            <a:rPr lang="en-US" sz="2600" b="1" kern="1200" dirty="0"/>
            <a:t>-seq &amp; ATAC-seq </a:t>
          </a:r>
        </a:p>
      </dsp:txBody>
      <dsp:txXfrm>
        <a:off x="30442" y="3382483"/>
        <a:ext cx="6736791" cy="562726"/>
      </dsp:txXfrm>
    </dsp:sp>
    <dsp:sp modelId="{D746972D-52EB-DB47-BCC0-413E5CD5C402}">
      <dsp:nvSpPr>
        <dsp:cNvPr id="0" name=""/>
        <dsp:cNvSpPr/>
      </dsp:nvSpPr>
      <dsp:spPr>
        <a:xfrm>
          <a:off x="0" y="3975651"/>
          <a:ext cx="6797675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Compare cellular and viral chromatin</a:t>
          </a:r>
        </a:p>
      </dsp:txBody>
      <dsp:txXfrm>
        <a:off x="0" y="3975651"/>
        <a:ext cx="6797675" cy="430560"/>
      </dsp:txXfrm>
    </dsp:sp>
    <dsp:sp modelId="{10CCD45E-1DCB-E541-9E74-4A22EFE83166}">
      <dsp:nvSpPr>
        <dsp:cNvPr id="0" name=""/>
        <dsp:cNvSpPr/>
      </dsp:nvSpPr>
      <dsp:spPr>
        <a:xfrm>
          <a:off x="0" y="4406211"/>
          <a:ext cx="6797675" cy="623610"/>
        </a:xfrm>
        <a:prstGeom prst="roundRect">
          <a:avLst/>
        </a:prstGeom>
        <a:solidFill>
          <a:schemeClr val="accent2">
            <a:hueOff val="1494861"/>
            <a:satOff val="-418"/>
            <a:lumOff val="70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Phylogenetics</a:t>
          </a:r>
        </a:p>
      </dsp:txBody>
      <dsp:txXfrm>
        <a:off x="30442" y="4436653"/>
        <a:ext cx="6736791" cy="562726"/>
      </dsp:txXfrm>
    </dsp:sp>
    <dsp:sp modelId="{F55F90E3-57DB-F543-BC3D-5DC1F89D78D2}">
      <dsp:nvSpPr>
        <dsp:cNvPr id="0" name=""/>
        <dsp:cNvSpPr/>
      </dsp:nvSpPr>
      <dsp:spPr>
        <a:xfrm>
          <a:off x="0" y="5029821"/>
          <a:ext cx="6797675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Characterize orthologs of VP16, ICP0, and ICP4 in various herpesviruses</a:t>
          </a:r>
        </a:p>
      </dsp:txBody>
      <dsp:txXfrm>
        <a:off x="0" y="5029821"/>
        <a:ext cx="6797675" cy="618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BBB2D-42B4-1F4A-B8E9-A76185AE74E1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 Genomes</a:t>
          </a:r>
        </a:p>
      </dsp:txBody>
      <dsp:txXfrm rot="-5400000">
        <a:off x="1" y="679096"/>
        <a:ext cx="1352020" cy="579438"/>
      </dsp:txXfrm>
    </dsp:sp>
    <dsp:sp modelId="{78EC80F0-3D7B-4F4B-B121-909C325C9189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Roughly equal number of species from each subfamily</a:t>
          </a:r>
        </a:p>
      </dsp:txBody>
      <dsp:txXfrm rot="-5400000">
        <a:off x="1352020" y="64373"/>
        <a:ext cx="6714693" cy="1132875"/>
      </dsp:txXfrm>
    </dsp:sp>
    <dsp:sp modelId="{12F3B4FD-BA8D-8B43-A017-BC3FF09F553A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Species Individually</a:t>
          </a:r>
        </a:p>
      </dsp:txBody>
      <dsp:txXfrm rot="-5400000">
        <a:off x="1" y="2419614"/>
        <a:ext cx="1352020" cy="579438"/>
      </dsp:txXfrm>
    </dsp:sp>
    <dsp:sp modelId="{064CDE65-F46B-6946-A96B-ACF8DDE50EFD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HHV1, HHV3, HHV4, and HHV5 all have a lot of sequenced genomes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How conserved are VP16, ICP0, and ICP4 (homologs) within each species?</a:t>
          </a:r>
        </a:p>
      </dsp:txBody>
      <dsp:txXfrm rot="-5400000">
        <a:off x="1352020" y="1804891"/>
        <a:ext cx="6714693" cy="1132875"/>
      </dsp:txXfrm>
    </dsp:sp>
    <dsp:sp modelId="{B21F3712-64A3-5440-896D-C596201FDF38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Across Species</a:t>
          </a:r>
        </a:p>
      </dsp:txBody>
      <dsp:txXfrm rot="-5400000">
        <a:off x="1" y="4160131"/>
        <a:ext cx="1352020" cy="579438"/>
      </dsp:txXfrm>
    </dsp:sp>
    <dsp:sp modelId="{9AAFDB73-574B-D94B-B51E-BC68A5E7F644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Which regions are conserved among all (or most) herpesviruses, which are conserved among alpha, etc.?</a:t>
          </a:r>
        </a:p>
      </dsp:txBody>
      <dsp:txXfrm rot="-5400000">
        <a:off x="1352020" y="3545408"/>
        <a:ext cx="6714693" cy="1132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9B55A-684F-9644-82AB-CA629DA36B89}">
      <dsp:nvSpPr>
        <dsp:cNvPr id="0" name=""/>
        <dsp:cNvSpPr/>
      </dsp:nvSpPr>
      <dsp:spPr>
        <a:xfrm>
          <a:off x="1581" y="741190"/>
          <a:ext cx="2639312" cy="12608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Mapped to hg19 and JQ673480 separately</a:t>
          </a:r>
        </a:p>
      </dsp:txBody>
      <dsp:txXfrm>
        <a:off x="38509" y="778118"/>
        <a:ext cx="2565456" cy="1186962"/>
      </dsp:txXfrm>
    </dsp:sp>
    <dsp:sp modelId="{A346AEC0-7532-474D-B2DA-20FB1527EA95}">
      <dsp:nvSpPr>
        <dsp:cNvPr id="0" name=""/>
        <dsp:cNvSpPr/>
      </dsp:nvSpPr>
      <dsp:spPr>
        <a:xfrm>
          <a:off x="3041421" y="874946"/>
          <a:ext cx="849117" cy="993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41421" y="1073607"/>
        <a:ext cx="594382" cy="595984"/>
      </dsp:txXfrm>
    </dsp:sp>
    <dsp:sp modelId="{0B91168F-4780-754A-90B0-C7CAE1F1ECC9}">
      <dsp:nvSpPr>
        <dsp:cNvPr id="0" name=""/>
        <dsp:cNvSpPr/>
      </dsp:nvSpPr>
      <dsp:spPr>
        <a:xfrm>
          <a:off x="4243002" y="686122"/>
          <a:ext cx="3771001" cy="1370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-no-</a:t>
          </a:r>
          <a:r>
            <a:rPr lang="en-US" sz="1900" kern="1200" dirty="0" err="1"/>
            <a:t>unal</a:t>
          </a:r>
          <a:r>
            <a:rPr lang="en-US" sz="1900" kern="1200" dirty="0"/>
            <a:t> -local -very-sensitive-local -no-discordant -no-mixed -contain -overlap -dovetail -phred33</a:t>
          </a:r>
        </a:p>
      </dsp:txBody>
      <dsp:txXfrm>
        <a:off x="4283156" y="726276"/>
        <a:ext cx="3690693" cy="1290647"/>
      </dsp:txXfrm>
    </dsp:sp>
    <dsp:sp modelId="{0946D1A7-FA88-F741-A672-FD5CB76F4F81}">
      <dsp:nvSpPr>
        <dsp:cNvPr id="0" name=""/>
        <dsp:cNvSpPr/>
      </dsp:nvSpPr>
      <dsp:spPr>
        <a:xfrm>
          <a:off x="8414531" y="874946"/>
          <a:ext cx="849117" cy="993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414531" y="1073607"/>
        <a:ext cx="594382" cy="595984"/>
      </dsp:txXfrm>
    </dsp:sp>
    <dsp:sp modelId="{571859A4-2515-0F45-9177-55E7CEA709CC}">
      <dsp:nvSpPr>
        <dsp:cNvPr id="0" name=""/>
        <dsp:cNvSpPr/>
      </dsp:nvSpPr>
      <dsp:spPr>
        <a:xfrm>
          <a:off x="9616112" y="756991"/>
          <a:ext cx="2000992" cy="1229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bamCoverage</a:t>
          </a: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IVG visualization</a:t>
          </a:r>
        </a:p>
      </dsp:txBody>
      <dsp:txXfrm>
        <a:off x="9652115" y="792994"/>
        <a:ext cx="1928986" cy="11572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75CF1-AAAB-D24D-B7A5-1F116027E7A9}">
      <dsp:nvSpPr>
        <dsp:cNvPr id="0" name=""/>
        <dsp:cNvSpPr/>
      </dsp:nvSpPr>
      <dsp:spPr>
        <a:xfrm>
          <a:off x="8692" y="0"/>
          <a:ext cx="2327801" cy="11103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Ambiguous mapping</a:t>
          </a:r>
        </a:p>
      </dsp:txBody>
      <dsp:txXfrm>
        <a:off x="41213" y="32521"/>
        <a:ext cx="2262759" cy="1045301"/>
      </dsp:txXfrm>
    </dsp:sp>
    <dsp:sp modelId="{EEAF1519-0AFD-4C4B-8DA6-60DFF302EFFF}">
      <dsp:nvSpPr>
        <dsp:cNvPr id="0" name=""/>
        <dsp:cNvSpPr/>
      </dsp:nvSpPr>
      <dsp:spPr>
        <a:xfrm>
          <a:off x="2701489" y="102575"/>
          <a:ext cx="773792" cy="905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701489" y="283613"/>
        <a:ext cx="541654" cy="543115"/>
      </dsp:txXfrm>
    </dsp:sp>
    <dsp:sp modelId="{74F674A7-FB42-2746-96DD-9BB541A544F6}">
      <dsp:nvSpPr>
        <dsp:cNvPr id="0" name=""/>
        <dsp:cNvSpPr/>
      </dsp:nvSpPr>
      <dsp:spPr>
        <a:xfrm>
          <a:off x="3796478" y="129704"/>
          <a:ext cx="2703564" cy="8509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</a:t>
          </a:r>
          <a:r>
            <a:rPr lang="en-US" sz="2200" kern="1200" baseline="0" dirty="0"/>
            <a:t> additional filtering</a:t>
          </a:r>
          <a:endParaRPr lang="en-US" sz="2200" kern="1200" dirty="0"/>
        </a:p>
      </dsp:txBody>
      <dsp:txXfrm>
        <a:off x="3821401" y="154627"/>
        <a:ext cx="2653718" cy="801088"/>
      </dsp:txXfrm>
    </dsp:sp>
    <dsp:sp modelId="{04BB1473-AF7D-594A-86E0-36D74C0E3B8D}">
      <dsp:nvSpPr>
        <dsp:cNvPr id="0" name=""/>
        <dsp:cNvSpPr/>
      </dsp:nvSpPr>
      <dsp:spPr>
        <a:xfrm>
          <a:off x="6865040" y="102575"/>
          <a:ext cx="773792" cy="905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865040" y="283613"/>
        <a:ext cx="541654" cy="543115"/>
      </dsp:txXfrm>
    </dsp:sp>
    <dsp:sp modelId="{975B9664-931F-A549-B1A4-8DA4BB3E0FF8}">
      <dsp:nvSpPr>
        <dsp:cNvPr id="0" name=""/>
        <dsp:cNvSpPr/>
      </dsp:nvSpPr>
      <dsp:spPr>
        <a:xfrm>
          <a:off x="7960029" y="83208"/>
          <a:ext cx="3649964" cy="9439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Bamtobed</a:t>
          </a: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IVG visualization</a:t>
          </a:r>
        </a:p>
      </dsp:txBody>
      <dsp:txXfrm>
        <a:off x="7987676" y="110855"/>
        <a:ext cx="3594670" cy="8886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410A5-3DE7-3D47-B8AF-4636CD2A8E13}">
      <dsp:nvSpPr>
        <dsp:cNvPr id="0" name=""/>
        <dsp:cNvSpPr/>
      </dsp:nvSpPr>
      <dsp:spPr>
        <a:xfrm>
          <a:off x="3089" y="781417"/>
          <a:ext cx="2458873" cy="10606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Mapped to hg38, unmapped reads mapped to KT899744 </a:t>
          </a:r>
        </a:p>
      </dsp:txBody>
      <dsp:txXfrm>
        <a:off x="34153" y="812481"/>
        <a:ext cx="2396745" cy="998492"/>
      </dsp:txXfrm>
    </dsp:sp>
    <dsp:sp modelId="{BBD26E42-9B51-1748-934C-CBFBB9916F39}">
      <dsp:nvSpPr>
        <dsp:cNvPr id="0" name=""/>
        <dsp:cNvSpPr/>
      </dsp:nvSpPr>
      <dsp:spPr>
        <a:xfrm>
          <a:off x="2783065" y="913561"/>
          <a:ext cx="680736" cy="796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783065" y="1072828"/>
        <a:ext cx="476515" cy="477799"/>
      </dsp:txXfrm>
    </dsp:sp>
    <dsp:sp modelId="{BEE76C95-1054-BC43-9AEB-3DE3614AF305}">
      <dsp:nvSpPr>
        <dsp:cNvPr id="0" name=""/>
        <dsp:cNvSpPr/>
      </dsp:nvSpPr>
      <dsp:spPr>
        <a:xfrm>
          <a:off x="3746372" y="635842"/>
          <a:ext cx="3373790" cy="13517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–no-</a:t>
          </a:r>
          <a:r>
            <a:rPr lang="en-US" sz="1700" kern="1200" dirty="0" err="1"/>
            <a:t>unal</a:t>
          </a:r>
          <a:r>
            <a:rPr lang="en-US" sz="1700" kern="1200" dirty="0"/>
            <a:t> –local –very-sensitive-local –</a:t>
          </a:r>
          <a:r>
            <a:rPr lang="en-US" sz="1700" kern="1200" dirty="0" err="1"/>
            <a:t>nodiscordant</a:t>
          </a:r>
          <a:r>
            <a:rPr lang="en-US" sz="1700" kern="1200" dirty="0"/>
            <a:t> –no-mixed –contain –overlap –dovetail –phred33 </a:t>
          </a:r>
        </a:p>
      </dsp:txBody>
      <dsp:txXfrm>
        <a:off x="3785964" y="675434"/>
        <a:ext cx="3294606" cy="1272586"/>
      </dsp:txXfrm>
    </dsp:sp>
    <dsp:sp modelId="{F6256161-8465-1044-83B3-1AAF6AB33D73}">
      <dsp:nvSpPr>
        <dsp:cNvPr id="0" name=""/>
        <dsp:cNvSpPr/>
      </dsp:nvSpPr>
      <dsp:spPr>
        <a:xfrm>
          <a:off x="7441264" y="913561"/>
          <a:ext cx="680736" cy="796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441264" y="1072828"/>
        <a:ext cx="476515" cy="477799"/>
      </dsp:txXfrm>
    </dsp:sp>
    <dsp:sp modelId="{12363AAE-2BF0-374A-B702-44EC0E59BFD3}">
      <dsp:nvSpPr>
        <dsp:cNvPr id="0" name=""/>
        <dsp:cNvSpPr/>
      </dsp:nvSpPr>
      <dsp:spPr>
        <a:xfrm>
          <a:off x="8404571" y="635842"/>
          <a:ext cx="3211023" cy="13517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CollectInsertSizeMetrics</a:t>
          </a:r>
          <a:r>
            <a:rPr lang="en-US" sz="1700" kern="120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bamCoverage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IVG visualization</a:t>
          </a:r>
        </a:p>
      </dsp:txBody>
      <dsp:txXfrm>
        <a:off x="8444163" y="675434"/>
        <a:ext cx="3131839" cy="127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C06D5-D25C-3C41-B1C9-D339B016622E}">
      <dsp:nvSpPr>
        <dsp:cNvPr id="0" name=""/>
        <dsp:cNvSpPr/>
      </dsp:nvSpPr>
      <dsp:spPr>
        <a:xfrm>
          <a:off x="5673" y="805473"/>
          <a:ext cx="1758688" cy="15359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Mapped simultaneously to hg19 &amp; JQ673480</a:t>
          </a:r>
        </a:p>
      </dsp:txBody>
      <dsp:txXfrm>
        <a:off x="50659" y="850459"/>
        <a:ext cx="1668716" cy="1445960"/>
      </dsp:txXfrm>
    </dsp:sp>
    <dsp:sp modelId="{A0FFF64F-998D-7E4B-A13A-9A0AC7E10AAE}">
      <dsp:nvSpPr>
        <dsp:cNvPr id="0" name=""/>
        <dsp:cNvSpPr/>
      </dsp:nvSpPr>
      <dsp:spPr>
        <a:xfrm>
          <a:off x="1940230" y="1355362"/>
          <a:ext cx="372841" cy="43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940230" y="1442593"/>
        <a:ext cx="260989" cy="261692"/>
      </dsp:txXfrm>
    </dsp:sp>
    <dsp:sp modelId="{19208FE1-E767-CD46-BCCA-102DDF44D4D0}">
      <dsp:nvSpPr>
        <dsp:cNvPr id="0" name=""/>
        <dsp:cNvSpPr/>
      </dsp:nvSpPr>
      <dsp:spPr>
        <a:xfrm>
          <a:off x="2467836" y="805473"/>
          <a:ext cx="1758688" cy="15359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Bowtie2 with no additional filters</a:t>
          </a:r>
        </a:p>
      </dsp:txBody>
      <dsp:txXfrm>
        <a:off x="2512822" y="850459"/>
        <a:ext cx="1668716" cy="1445960"/>
      </dsp:txXfrm>
    </dsp:sp>
    <dsp:sp modelId="{D37984B2-96D6-5040-9591-8E1C0BDCCE40}">
      <dsp:nvSpPr>
        <dsp:cNvPr id="0" name=""/>
        <dsp:cNvSpPr/>
      </dsp:nvSpPr>
      <dsp:spPr>
        <a:xfrm>
          <a:off x="4402393" y="1355362"/>
          <a:ext cx="372841" cy="43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402393" y="1442593"/>
        <a:ext cx="260989" cy="261692"/>
      </dsp:txXfrm>
    </dsp:sp>
    <dsp:sp modelId="{5DE9B1E3-31BC-1B4E-BA9E-323FCF34C777}">
      <dsp:nvSpPr>
        <dsp:cNvPr id="0" name=""/>
        <dsp:cNvSpPr/>
      </dsp:nvSpPr>
      <dsp:spPr>
        <a:xfrm>
          <a:off x="4929999" y="805473"/>
          <a:ext cx="1758688" cy="153593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Remove mitochondrial, blacklisted regions, and duplicated reads</a:t>
          </a:r>
        </a:p>
      </dsp:txBody>
      <dsp:txXfrm>
        <a:off x="4974985" y="850459"/>
        <a:ext cx="1668716" cy="1445960"/>
      </dsp:txXfrm>
    </dsp:sp>
    <dsp:sp modelId="{1C8BDE4E-8D93-294E-98E5-44088A16DDAD}">
      <dsp:nvSpPr>
        <dsp:cNvPr id="0" name=""/>
        <dsp:cNvSpPr/>
      </dsp:nvSpPr>
      <dsp:spPr>
        <a:xfrm>
          <a:off x="6864556" y="1355362"/>
          <a:ext cx="372841" cy="43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864556" y="1442593"/>
        <a:ext cx="260989" cy="261692"/>
      </dsp:txXfrm>
    </dsp:sp>
    <dsp:sp modelId="{928993BA-C9D6-734E-BB08-A415783AD163}">
      <dsp:nvSpPr>
        <dsp:cNvPr id="0" name=""/>
        <dsp:cNvSpPr/>
      </dsp:nvSpPr>
      <dsp:spPr>
        <a:xfrm>
          <a:off x="7392163" y="805473"/>
          <a:ext cx="1758688" cy="153593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Split into cellular and viral files</a:t>
          </a:r>
        </a:p>
      </dsp:txBody>
      <dsp:txXfrm>
        <a:off x="7437149" y="850459"/>
        <a:ext cx="1668716" cy="1445960"/>
      </dsp:txXfrm>
    </dsp:sp>
    <dsp:sp modelId="{EE4A8E7B-AD83-D140-8410-88F56943DAC4}">
      <dsp:nvSpPr>
        <dsp:cNvPr id="0" name=""/>
        <dsp:cNvSpPr/>
      </dsp:nvSpPr>
      <dsp:spPr>
        <a:xfrm>
          <a:off x="9326720" y="1355362"/>
          <a:ext cx="372841" cy="43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9326720" y="1442593"/>
        <a:ext cx="260989" cy="261692"/>
      </dsp:txXfrm>
    </dsp:sp>
    <dsp:sp modelId="{3FF42B12-3B2B-DD40-BC06-003BD9C0BBA5}">
      <dsp:nvSpPr>
        <dsp:cNvPr id="0" name=""/>
        <dsp:cNvSpPr/>
      </dsp:nvSpPr>
      <dsp:spPr>
        <a:xfrm>
          <a:off x="9854326" y="805473"/>
          <a:ext cx="1758688" cy="153593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homemade histograms &amp; </a:t>
          </a:r>
          <a:r>
            <a:rPr lang="en-US" sz="1600" kern="1200" dirty="0" err="1"/>
            <a:t>Gviz</a:t>
          </a:r>
          <a:endParaRPr lang="en-US" sz="1600" kern="1200" dirty="0"/>
        </a:p>
      </dsp:txBody>
      <dsp:txXfrm>
        <a:off x="9899312" y="850459"/>
        <a:ext cx="1668716" cy="14459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93384-59EF-2F4F-982A-0BAD10EDE5C3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Genic vs Non-Genic</a:t>
          </a:r>
        </a:p>
      </dsp:txBody>
      <dsp:txXfrm rot="-5400000">
        <a:off x="1" y="512108"/>
        <a:ext cx="1024202" cy="438943"/>
      </dsp:txXfrm>
    </dsp:sp>
    <dsp:sp modelId="{C7AFB1ED-5542-DC48-91C2-D3EBC101FE62}">
      <dsp:nvSpPr>
        <dsp:cNvPr id="0" name=""/>
        <dsp:cNvSpPr/>
      </dsp:nvSpPr>
      <dsp:spPr>
        <a:xfrm rot="5400000">
          <a:off x="4100578" y="-3076368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Are reads from genic versus non-genic regions fractionated differently?</a:t>
          </a:r>
        </a:p>
      </dsp:txBody>
      <dsp:txXfrm rot="-5400000">
        <a:off x="1024202" y="46434"/>
        <a:ext cx="7057371" cy="858192"/>
      </dsp:txXfrm>
    </dsp:sp>
    <dsp:sp modelId="{0AD455FA-7759-614B-BAA5-676BA49D23A6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Validation</a:t>
          </a:r>
        </a:p>
      </dsp:txBody>
      <dsp:txXfrm rot="-5400000">
        <a:off x="1" y="1830610"/>
        <a:ext cx="1024202" cy="438943"/>
      </dsp:txXfrm>
    </dsp:sp>
    <dsp:sp modelId="{198AC025-1C85-0541-A724-FD17ABB9205D}">
      <dsp:nvSpPr>
        <dsp:cNvPr id="0" name=""/>
        <dsp:cNvSpPr/>
      </dsp:nvSpPr>
      <dsp:spPr>
        <a:xfrm rot="5400000">
          <a:off x="4100578" y="-1757866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Do ATAC-seq peaks fractionate as expected?</a:t>
          </a:r>
        </a:p>
      </dsp:txBody>
      <dsp:txXfrm rot="-5400000">
        <a:off x="1024202" y="1364936"/>
        <a:ext cx="7057371" cy="858192"/>
      </dsp:txXfrm>
    </dsp:sp>
    <dsp:sp modelId="{E56B9A82-CF3C-3441-88FB-B0067275275E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Gene Expression</a:t>
          </a:r>
        </a:p>
      </dsp:txBody>
      <dsp:txXfrm rot="-5400000">
        <a:off x="1" y="3149112"/>
        <a:ext cx="1024202" cy="438943"/>
      </dsp:txXfrm>
    </dsp:sp>
    <dsp:sp modelId="{7896889B-8EA8-1044-8AE5-40759021D53C}">
      <dsp:nvSpPr>
        <dsp:cNvPr id="0" name=""/>
        <dsp:cNvSpPr/>
      </dsp:nvSpPr>
      <dsp:spPr>
        <a:xfrm rot="5400000">
          <a:off x="4100578" y="-439365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Does read distribution relate to gene expression level?</a:t>
          </a:r>
        </a:p>
      </dsp:txBody>
      <dsp:txXfrm rot="-5400000">
        <a:off x="1024202" y="2683437"/>
        <a:ext cx="7057371" cy="858192"/>
      </dsp:txXfrm>
    </dsp:sp>
    <dsp:sp modelId="{E51F56EE-481A-6640-BC45-6B4CD9D5864F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Epigenetics</a:t>
          </a:r>
        </a:p>
      </dsp:txBody>
      <dsp:txXfrm rot="-5400000">
        <a:off x="1" y="4467614"/>
        <a:ext cx="1024202" cy="438943"/>
      </dsp:txXfrm>
    </dsp:sp>
    <dsp:sp modelId="{B1795C02-258B-E841-9DB5-A661269CB852}">
      <dsp:nvSpPr>
        <dsp:cNvPr id="0" name=""/>
        <dsp:cNvSpPr/>
      </dsp:nvSpPr>
      <dsp:spPr>
        <a:xfrm rot="5400000">
          <a:off x="4100578" y="879136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Do regions with shared epigenetic signatures fractionate together?</a:t>
          </a:r>
        </a:p>
      </dsp:txBody>
      <dsp:txXfrm rot="-5400000">
        <a:off x="1024202" y="4001938"/>
        <a:ext cx="7057371" cy="8581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0EA4-5CD7-C849-8397-E3E1FB1B1F01}">
      <dsp:nvSpPr>
        <dsp:cNvPr id="0" name=""/>
        <dsp:cNvSpPr/>
      </dsp:nvSpPr>
      <dsp:spPr>
        <a:xfrm>
          <a:off x="3607" y="1107720"/>
          <a:ext cx="3516898" cy="14067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HSV1</a:t>
          </a:r>
        </a:p>
      </dsp:txBody>
      <dsp:txXfrm>
        <a:off x="3607" y="1107720"/>
        <a:ext cx="3516898" cy="1406759"/>
      </dsp:txXfrm>
    </dsp:sp>
    <dsp:sp modelId="{58E87544-83F6-4A4C-ADFD-E173FEAB5081}">
      <dsp:nvSpPr>
        <dsp:cNvPr id="0" name=""/>
        <dsp:cNvSpPr/>
      </dsp:nvSpPr>
      <dsp:spPr>
        <a:xfrm>
          <a:off x="3607" y="2514479"/>
          <a:ext cx="3516898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HHV1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~50% seroprevalence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Ocular keratitis, oral &amp; genital sores, encephalitis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simplexvirus</a:t>
          </a:r>
          <a:endParaRPr lang="en-US" sz="2400" kern="1200" dirty="0"/>
        </a:p>
      </dsp:txBody>
      <dsp:txXfrm>
        <a:off x="3607" y="2514479"/>
        <a:ext cx="3516898" cy="2854800"/>
      </dsp:txXfrm>
    </dsp:sp>
    <dsp:sp modelId="{F1D55520-3FEE-1746-BFC7-F00B8B0F8985}">
      <dsp:nvSpPr>
        <dsp:cNvPr id="0" name=""/>
        <dsp:cNvSpPr/>
      </dsp:nvSpPr>
      <dsp:spPr>
        <a:xfrm>
          <a:off x="4012871" y="1107720"/>
          <a:ext cx="3516898" cy="14067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HSV2</a:t>
          </a:r>
          <a:endParaRPr lang="en-US" sz="2400" kern="1200" dirty="0"/>
        </a:p>
      </dsp:txBody>
      <dsp:txXfrm>
        <a:off x="4012871" y="1107720"/>
        <a:ext cx="3516898" cy="1406759"/>
      </dsp:txXfrm>
    </dsp:sp>
    <dsp:sp modelId="{34BDCE01-B686-D64C-8741-81BD86FA9C7D}">
      <dsp:nvSpPr>
        <dsp:cNvPr id="0" name=""/>
        <dsp:cNvSpPr/>
      </dsp:nvSpPr>
      <dsp:spPr>
        <a:xfrm>
          <a:off x="4012871" y="2514479"/>
          <a:ext cx="3516898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HHV2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~11% seroprevalence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Genital sores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simplexivurs</a:t>
          </a:r>
          <a:endParaRPr lang="en-US" sz="2400" kern="1200" dirty="0"/>
        </a:p>
      </dsp:txBody>
      <dsp:txXfrm>
        <a:off x="4012871" y="2514479"/>
        <a:ext cx="3516898" cy="2854800"/>
      </dsp:txXfrm>
    </dsp:sp>
    <dsp:sp modelId="{B7282810-F1DD-904C-8B1F-1A30B1F6E3B5}">
      <dsp:nvSpPr>
        <dsp:cNvPr id="0" name=""/>
        <dsp:cNvSpPr/>
      </dsp:nvSpPr>
      <dsp:spPr>
        <a:xfrm>
          <a:off x="8022136" y="1107720"/>
          <a:ext cx="3516898" cy="14067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VZV</a:t>
          </a:r>
        </a:p>
      </dsp:txBody>
      <dsp:txXfrm>
        <a:off x="8022136" y="1107720"/>
        <a:ext cx="3516898" cy="1406759"/>
      </dsp:txXfrm>
    </dsp:sp>
    <dsp:sp modelId="{B010ECB4-3DAF-7A49-A00D-7E798DA139D0}">
      <dsp:nvSpPr>
        <dsp:cNvPr id="0" name=""/>
        <dsp:cNvSpPr/>
      </dsp:nvSpPr>
      <dsp:spPr>
        <a:xfrm>
          <a:off x="8022136" y="2514479"/>
          <a:ext cx="3516898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HHV3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~90% children vaccinated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Chicken pox &amp; shingles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varicellovirus</a:t>
          </a:r>
          <a:endParaRPr lang="en-US" sz="2400" kern="1200" dirty="0"/>
        </a:p>
      </dsp:txBody>
      <dsp:txXfrm>
        <a:off x="8022136" y="2514479"/>
        <a:ext cx="3516898" cy="2854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0EA4-5CD7-C849-8397-E3E1FB1B1F01}">
      <dsp:nvSpPr>
        <dsp:cNvPr id="0" name=""/>
        <dsp:cNvSpPr/>
      </dsp:nvSpPr>
      <dsp:spPr>
        <a:xfrm>
          <a:off x="3240" y="89187"/>
          <a:ext cx="3159085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HCMV</a:t>
          </a:r>
        </a:p>
      </dsp:txBody>
      <dsp:txXfrm>
        <a:off x="3240" y="89187"/>
        <a:ext cx="3159085" cy="691200"/>
      </dsp:txXfrm>
    </dsp:sp>
    <dsp:sp modelId="{58E87544-83F6-4A4C-ADFD-E173FEAB5081}">
      <dsp:nvSpPr>
        <dsp:cNvPr id="0" name=""/>
        <dsp:cNvSpPr/>
      </dsp:nvSpPr>
      <dsp:spPr>
        <a:xfrm>
          <a:off x="3240" y="780387"/>
          <a:ext cx="3159085" cy="52992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HHV5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~83% seroprevalence (~99% in developing countries)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complicates organ transplantation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Congenital infection affects 1-3% of infants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Largest genome of the HHVs</a:t>
          </a:r>
        </a:p>
      </dsp:txBody>
      <dsp:txXfrm>
        <a:off x="3240" y="780387"/>
        <a:ext cx="3159085" cy="5299222"/>
      </dsp:txXfrm>
    </dsp:sp>
    <dsp:sp modelId="{F1D55520-3FEE-1746-BFC7-F00B8B0F8985}">
      <dsp:nvSpPr>
        <dsp:cNvPr id="0" name=""/>
        <dsp:cNvSpPr/>
      </dsp:nvSpPr>
      <dsp:spPr>
        <a:xfrm>
          <a:off x="3604597" y="89187"/>
          <a:ext cx="3159085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HHV6 (A/B)</a:t>
          </a:r>
        </a:p>
      </dsp:txBody>
      <dsp:txXfrm>
        <a:off x="3604597" y="89187"/>
        <a:ext cx="3159085" cy="691200"/>
      </dsp:txXfrm>
    </dsp:sp>
    <dsp:sp modelId="{34BDCE01-B686-D64C-8741-81BD86FA9C7D}">
      <dsp:nvSpPr>
        <dsp:cNvPr id="0" name=""/>
        <dsp:cNvSpPr/>
      </dsp:nvSpPr>
      <dsp:spPr>
        <a:xfrm>
          <a:off x="3604597" y="780387"/>
          <a:ext cx="3159085" cy="52992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HHV6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~99% seroprevalence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Handful of integration events (horizontal transfer)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Seroconversion ~13 months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Rarely pathogenic in immuno-competent hosts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Roseolovirus</a:t>
          </a:r>
          <a:endParaRPr lang="en-US" sz="2400" kern="1200" dirty="0"/>
        </a:p>
      </dsp:txBody>
      <dsp:txXfrm>
        <a:off x="3604597" y="780387"/>
        <a:ext cx="3159085" cy="5299222"/>
      </dsp:txXfrm>
    </dsp:sp>
    <dsp:sp modelId="{B7282810-F1DD-904C-8B1F-1A30B1F6E3B5}">
      <dsp:nvSpPr>
        <dsp:cNvPr id="0" name=""/>
        <dsp:cNvSpPr/>
      </dsp:nvSpPr>
      <dsp:spPr>
        <a:xfrm>
          <a:off x="7205954" y="89187"/>
          <a:ext cx="3159085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HHV7</a:t>
          </a:r>
        </a:p>
      </dsp:txBody>
      <dsp:txXfrm>
        <a:off x="7205954" y="89187"/>
        <a:ext cx="3159085" cy="691200"/>
      </dsp:txXfrm>
    </dsp:sp>
    <dsp:sp modelId="{B010ECB4-3DAF-7A49-A00D-7E798DA139D0}">
      <dsp:nvSpPr>
        <dsp:cNvPr id="0" name=""/>
        <dsp:cNvSpPr/>
      </dsp:nvSpPr>
      <dsp:spPr>
        <a:xfrm>
          <a:off x="7205954" y="780387"/>
          <a:ext cx="3159085" cy="52992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HHV7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~99% seroprevalence (?)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Seroconversion ~24 months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Rarely pathogenic in immuno-competent hosts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Roseolovirus</a:t>
          </a:r>
          <a:r>
            <a:rPr lang="en-US" sz="2400" kern="1200" dirty="0"/>
            <a:t> </a:t>
          </a:r>
        </a:p>
      </dsp:txBody>
      <dsp:txXfrm>
        <a:off x="7205954" y="780387"/>
        <a:ext cx="3159085" cy="52992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0EA4-5CD7-C849-8397-E3E1FB1B1F01}">
      <dsp:nvSpPr>
        <dsp:cNvPr id="0" name=""/>
        <dsp:cNvSpPr/>
      </dsp:nvSpPr>
      <dsp:spPr>
        <a:xfrm>
          <a:off x="50" y="210795"/>
          <a:ext cx="4795093" cy="57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EBV</a:t>
          </a:r>
        </a:p>
      </dsp:txBody>
      <dsp:txXfrm>
        <a:off x="50" y="210795"/>
        <a:ext cx="4795093" cy="576000"/>
      </dsp:txXfrm>
    </dsp:sp>
    <dsp:sp modelId="{58E87544-83F6-4A4C-ADFD-E173FEAB5081}">
      <dsp:nvSpPr>
        <dsp:cNvPr id="0" name=""/>
        <dsp:cNvSpPr/>
      </dsp:nvSpPr>
      <dsp:spPr>
        <a:xfrm>
          <a:off x="50" y="786795"/>
          <a:ext cx="4795093" cy="307783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HHV4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Oncogenic!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~90% seroprevalence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Mononucleosis, Burkitt’s lymphoma, Hodgkin’s disease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Lymphocrytovirus</a:t>
          </a:r>
          <a:r>
            <a:rPr lang="en-US" sz="2000" kern="1200" dirty="0"/>
            <a:t> </a:t>
          </a:r>
        </a:p>
      </dsp:txBody>
      <dsp:txXfrm>
        <a:off x="50" y="786795"/>
        <a:ext cx="4795093" cy="3077831"/>
      </dsp:txXfrm>
    </dsp:sp>
    <dsp:sp modelId="{F1D55520-3FEE-1746-BFC7-F00B8B0F8985}">
      <dsp:nvSpPr>
        <dsp:cNvPr id="0" name=""/>
        <dsp:cNvSpPr/>
      </dsp:nvSpPr>
      <dsp:spPr>
        <a:xfrm>
          <a:off x="5466456" y="210795"/>
          <a:ext cx="4795093" cy="57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KSHV</a:t>
          </a:r>
        </a:p>
      </dsp:txBody>
      <dsp:txXfrm>
        <a:off x="5466456" y="210795"/>
        <a:ext cx="4795093" cy="576000"/>
      </dsp:txXfrm>
    </dsp:sp>
    <dsp:sp modelId="{34BDCE01-B686-D64C-8741-81BD86FA9C7D}">
      <dsp:nvSpPr>
        <dsp:cNvPr id="0" name=""/>
        <dsp:cNvSpPr/>
      </dsp:nvSpPr>
      <dsp:spPr>
        <a:xfrm>
          <a:off x="5466456" y="786795"/>
          <a:ext cx="4795093" cy="307783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HHV8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Oncogenic!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Seroprevalence varies widely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~10% Africans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~33% MSM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~17% IVDU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u="none" kern="1200" dirty="0"/>
            <a:t>KS, primary effusion lymphomas, &amp; multicentric Castleman’s disease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Rhadinovirus</a:t>
          </a:r>
          <a:endParaRPr lang="en-US" sz="2000" kern="1200" dirty="0"/>
        </a:p>
      </dsp:txBody>
      <dsp:txXfrm>
        <a:off x="5466456" y="786795"/>
        <a:ext cx="4795093" cy="3077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CA56D-0E65-A745-9F87-89DB3C0B2248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23E2A-53FA-E847-AF1E-4158A03C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1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23E2A-53FA-E847-AF1E-4158A03CF2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31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9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6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3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4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5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6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61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78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7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9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7EC4B-973A-784C-9877-714448718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1"/>
            <a:ext cx="7319175" cy="3374931"/>
          </a:xfrm>
        </p:spPr>
        <p:txBody>
          <a:bodyPr>
            <a:normAutofit/>
          </a:bodyPr>
          <a:lstStyle/>
          <a:p>
            <a:r>
              <a:rPr lang="en-US"/>
              <a:t>Lab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62858-343D-C548-B707-C88DA0630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dirty="0"/>
              <a:t>July 13, 2021</a:t>
            </a:r>
          </a:p>
        </p:txBody>
      </p:sp>
      <p:pic>
        <p:nvPicPr>
          <p:cNvPr id="15" name="Graphic 14" descr="Flask">
            <a:extLst>
              <a:ext uri="{FF2B5EF4-FFF2-40B4-BE49-F238E27FC236}">
                <a16:creationId xmlns:a16="http://schemas.microsoft.com/office/drawing/2014/main" id="{232CE762-1043-42ED-B255-CB508F55F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6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4B7795-3760-794C-BFE7-2B1699D4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40"/>
            <a:ext cx="12192000" cy="60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4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C28050-C998-6440-A600-9E1A4E9C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12" y="905933"/>
            <a:ext cx="7936580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2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7DE52A-97E2-6A4C-A9E4-B7C47D0FB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86"/>
            <a:ext cx="12192000" cy="51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43C5C3-BDAC-244A-8A92-9D1931F2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94" y="905933"/>
            <a:ext cx="9645415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5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B9D6BFB-41FF-C646-A1F7-9C8400F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103864"/>
            <a:ext cx="11804073" cy="61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8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B556402-DE6D-9444-81BF-E6F010E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771830"/>
            <a:ext cx="10337292" cy="33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0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9FF1-2FF7-304D-B718-77C2CEC2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ATAC-seq Datasets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3801EBD-A4C4-CA46-B146-631CACF91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369861"/>
              </p:ext>
            </p:extLst>
          </p:nvPr>
        </p:nvGraphicFramePr>
        <p:xfrm>
          <a:off x="1097279" y="2144705"/>
          <a:ext cx="10058400" cy="3282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677987189"/>
                    </a:ext>
                  </a:extLst>
                </a:gridCol>
                <a:gridCol w="1275807">
                  <a:extLst>
                    <a:ext uri="{9D8B030D-6E8A-4147-A177-3AD203B41FA5}">
                      <a16:colId xmlns:a16="http://schemas.microsoft.com/office/drawing/2014/main" val="2134680901"/>
                    </a:ext>
                  </a:extLst>
                </a:gridCol>
                <a:gridCol w="1045028">
                  <a:extLst>
                    <a:ext uri="{9D8B030D-6E8A-4147-A177-3AD203B41FA5}">
                      <a16:colId xmlns:a16="http://schemas.microsoft.com/office/drawing/2014/main" val="1369184437"/>
                    </a:ext>
                  </a:extLst>
                </a:gridCol>
                <a:gridCol w="2708365">
                  <a:extLst>
                    <a:ext uri="{9D8B030D-6E8A-4147-A177-3AD203B41FA5}">
                      <a16:colId xmlns:a16="http://schemas.microsoft.com/office/drawing/2014/main" val="3802364319"/>
                    </a:ext>
                  </a:extLst>
                </a:gridCol>
                <a:gridCol w="1222368">
                  <a:extLst>
                    <a:ext uri="{9D8B030D-6E8A-4147-A177-3AD203B41FA5}">
                      <a16:colId xmlns:a16="http://schemas.microsoft.com/office/drawing/2014/main" val="1541762575"/>
                    </a:ext>
                  </a:extLst>
                </a:gridCol>
                <a:gridCol w="2130432">
                  <a:extLst>
                    <a:ext uri="{9D8B030D-6E8A-4147-A177-3AD203B41FA5}">
                      <a16:colId xmlns:a16="http://schemas.microsoft.com/office/drawing/2014/main" val="1960227957"/>
                    </a:ext>
                  </a:extLst>
                </a:gridCol>
              </a:tblGrid>
              <a:tr h="4744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70270"/>
                  </a:ext>
                </a:extLst>
              </a:tr>
              <a:tr h="8189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Hennig et al,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Strain 17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</a:t>
                      </a:r>
                    </a:p>
                    <a:p>
                      <a:pPr algn="ctr"/>
                      <a:r>
                        <a:rPr lang="en-US" dirty="0"/>
                        <a:t>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2, 4, 6, and 8 </a:t>
                      </a:r>
                      <a:r>
                        <a:rPr lang="en-US" dirty="0" err="1"/>
                        <a:t>hpi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958381"/>
                  </a:ext>
                </a:extLst>
              </a:tr>
              <a:tr h="81895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McSwiggen</a:t>
                      </a:r>
                      <a:r>
                        <a:rPr lang="en-US" dirty="0"/>
                        <a:t> et al,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0.01?</a:t>
                      </a:r>
                    </a:p>
                    <a:p>
                      <a:pPr algn="ctr"/>
                      <a:r>
                        <a:rPr lang="en-US" dirty="0"/>
                        <a:t>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 4, and 6 </a:t>
                      </a:r>
                      <a:r>
                        <a:rPr lang="en-US" dirty="0" err="1"/>
                        <a:t>hpi</a:t>
                      </a:r>
                      <a:r>
                        <a:rPr lang="en-US" dirty="0"/>
                        <a:t>  and 6hpi with PAA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U2OS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55890"/>
                  </a:ext>
                </a:extLst>
              </a:tr>
              <a:tr h="1169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Dremel &amp; DeLuca,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Strain 17</a:t>
                      </a:r>
                    </a:p>
                    <a:p>
                      <a:pPr algn="ctr"/>
                      <a:r>
                        <a:rPr lang="en-US" dirty="0"/>
                        <a:t>n12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PFU</a:t>
                      </a:r>
                    </a:p>
                    <a:p>
                      <a:pPr algn="ctr"/>
                      <a:r>
                        <a:rPr lang="en-US" dirty="0"/>
                        <a:t>1 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2hpi (</a:t>
                      </a:r>
                      <a:r>
                        <a:rPr lang="en-US"/>
                        <a:t>WT)</a:t>
                      </a:r>
                    </a:p>
                    <a:p>
                      <a:pPr algn="ctr"/>
                      <a:r>
                        <a:rPr lang="en-US"/>
                        <a:t>4hpi </a:t>
                      </a:r>
                      <a:r>
                        <a:rPr lang="en-US" dirty="0"/>
                        <a:t>(n12 &amp; mock)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MRC5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 for 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rep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5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387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EF4BEC-84F8-D347-9642-8EDFB2ACA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589503"/>
              </p:ext>
            </p:extLst>
          </p:nvPr>
        </p:nvGraphicFramePr>
        <p:xfrm>
          <a:off x="286655" y="2683328"/>
          <a:ext cx="11618687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31E745-AE99-304F-8C5D-C4DC5CF6C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126001"/>
              </p:ext>
            </p:extLst>
          </p:nvPr>
        </p:nvGraphicFramePr>
        <p:xfrm>
          <a:off x="286656" y="2128157"/>
          <a:ext cx="11618686" cy="1110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E3965A-BAA2-8E41-95ED-2056288AD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2232872"/>
              </p:ext>
            </p:extLst>
          </p:nvPr>
        </p:nvGraphicFramePr>
        <p:xfrm>
          <a:off x="286657" y="4234544"/>
          <a:ext cx="11618685" cy="2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555751-629C-4F45-BF19-55C94DF2E324}"/>
              </a:ext>
            </a:extLst>
          </p:cNvPr>
          <p:cNvSpPr txBox="1"/>
          <p:nvPr/>
        </p:nvSpPr>
        <p:spPr>
          <a:xfrm rot="16200000">
            <a:off x="-894834" y="1943491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Hennig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BF184-7955-4443-93F5-D4FFBBBC05C4}"/>
              </a:ext>
            </a:extLst>
          </p:cNvPr>
          <p:cNvSpPr txBox="1"/>
          <p:nvPr/>
        </p:nvSpPr>
        <p:spPr>
          <a:xfrm rot="16200000">
            <a:off x="-1129786" y="3279713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McSwiggen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AF22F-9851-2C40-88A2-2C63395FF2DF}"/>
              </a:ext>
            </a:extLst>
          </p:cNvPr>
          <p:cNvSpPr txBox="1"/>
          <p:nvPr/>
        </p:nvSpPr>
        <p:spPr>
          <a:xfrm rot="16200000">
            <a:off x="-1256784" y="4411825"/>
            <a:ext cx="28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Dremel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E667204-8CB4-334B-B15B-4C6BDCBE2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818731"/>
              </p:ext>
            </p:extLst>
          </p:nvPr>
        </p:nvGraphicFramePr>
        <p:xfrm>
          <a:off x="286654" y="-321584"/>
          <a:ext cx="11618688" cy="3146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02EA3E0-5723-854C-AAD3-E39A0F727962}"/>
              </a:ext>
            </a:extLst>
          </p:cNvPr>
          <p:cNvSpPr txBox="1"/>
          <p:nvPr/>
        </p:nvSpPr>
        <p:spPr>
          <a:xfrm rot="16200000">
            <a:off x="-767834" y="66124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Saddoris</a:t>
            </a:r>
          </a:p>
        </p:txBody>
      </p:sp>
    </p:spTree>
    <p:extLst>
      <p:ext uri="{BB962C8B-B14F-4D97-AF65-F5344CB8AC3E}">
        <p14:creationId xmlns:p14="http://schemas.microsoft.com/office/powerpoint/2010/main" val="1496882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5A421097-49C0-3843-B3DD-6F5BD46D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3328" y="521208"/>
            <a:ext cx="8105343" cy="58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88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94D5B0-AECF-F744-89C4-92BB18CD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8506" y="597154"/>
            <a:ext cx="9134988" cy="566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90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9A2C3-CB84-304F-9763-0005A4BA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58" y="203069"/>
            <a:ext cx="3084844" cy="161676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Overview of Projects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45E604-8B0C-4974-862A-BBC2B1ED1F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04353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cat sitting on a window sill&#10;&#10;Description automatically generated with low confidence">
            <a:extLst>
              <a:ext uri="{FF2B5EF4-FFF2-40B4-BE49-F238E27FC236}">
                <a16:creationId xmlns:a16="http://schemas.microsoft.com/office/drawing/2014/main" id="{606AEFA1-BB90-2047-BF3B-ADA144BB51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16" t="9150" b="17386"/>
          <a:stretch/>
        </p:blipFill>
        <p:spPr>
          <a:xfrm>
            <a:off x="0" y="1819834"/>
            <a:ext cx="4041961" cy="503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97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C5D988-CA47-4841-9F7C-3AB13563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32" y="948897"/>
            <a:ext cx="11146536" cy="49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00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EC69CC5E-027B-5348-BCEF-B2DE22C0F8C6}"/>
              </a:ext>
            </a:extLst>
          </p:cNvPr>
          <p:cNvSpPr/>
          <p:nvPr/>
        </p:nvSpPr>
        <p:spPr>
          <a:xfrm>
            <a:off x="5345863" y="990600"/>
            <a:ext cx="5070346" cy="4876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F803DFE-8F92-7D40-AD09-0131AA686EEA}"/>
              </a:ext>
            </a:extLst>
          </p:cNvPr>
          <p:cNvSpPr/>
          <p:nvPr/>
        </p:nvSpPr>
        <p:spPr>
          <a:xfrm>
            <a:off x="2642960" y="995568"/>
            <a:ext cx="2207336" cy="4876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6B05F2-2D38-904C-934D-43BC2B119BCF}"/>
              </a:ext>
            </a:extLst>
          </p:cNvPr>
          <p:cNvCxnSpPr>
            <a:cxnSpLocks/>
          </p:cNvCxnSpPr>
          <p:nvPr/>
        </p:nvCxnSpPr>
        <p:spPr>
          <a:xfrm>
            <a:off x="4454371" y="319296"/>
            <a:ext cx="1923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C8770D-C41A-EC44-A202-B0F6225A5C5C}"/>
              </a:ext>
            </a:extLst>
          </p:cNvPr>
          <p:cNvCxnSpPr>
            <a:cxnSpLocks/>
          </p:cNvCxnSpPr>
          <p:nvPr/>
        </p:nvCxnSpPr>
        <p:spPr>
          <a:xfrm>
            <a:off x="3361841" y="483572"/>
            <a:ext cx="27451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74CB3-B171-B240-BADD-4EAB5E659C84}"/>
              </a:ext>
            </a:extLst>
          </p:cNvPr>
          <p:cNvCxnSpPr>
            <a:cxnSpLocks/>
          </p:cNvCxnSpPr>
          <p:nvPr/>
        </p:nvCxnSpPr>
        <p:spPr>
          <a:xfrm>
            <a:off x="3844770" y="624096"/>
            <a:ext cx="12152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814C1A-AF60-C94F-A9C1-541576B7F5DC}"/>
              </a:ext>
            </a:extLst>
          </p:cNvPr>
          <p:cNvCxnSpPr>
            <a:cxnSpLocks/>
          </p:cNvCxnSpPr>
          <p:nvPr/>
        </p:nvCxnSpPr>
        <p:spPr>
          <a:xfrm>
            <a:off x="3234181" y="788371"/>
            <a:ext cx="32954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90E18-A16A-CC49-9880-FFBF1C5095EE}"/>
              </a:ext>
            </a:extLst>
          </p:cNvPr>
          <p:cNvCxnSpPr>
            <a:cxnSpLocks/>
          </p:cNvCxnSpPr>
          <p:nvPr/>
        </p:nvCxnSpPr>
        <p:spPr>
          <a:xfrm>
            <a:off x="4050611" y="3192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2A3F8E-80AE-F64A-84EC-2B3C686BE6C2}"/>
              </a:ext>
            </a:extLst>
          </p:cNvPr>
          <p:cNvCxnSpPr>
            <a:cxnSpLocks/>
          </p:cNvCxnSpPr>
          <p:nvPr/>
        </p:nvCxnSpPr>
        <p:spPr>
          <a:xfrm>
            <a:off x="2958081" y="483572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FAA493-740D-0544-87A6-16519132D4AA}"/>
              </a:ext>
            </a:extLst>
          </p:cNvPr>
          <p:cNvCxnSpPr>
            <a:cxnSpLocks/>
          </p:cNvCxnSpPr>
          <p:nvPr/>
        </p:nvCxnSpPr>
        <p:spPr>
          <a:xfrm>
            <a:off x="3501262" y="6240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BF2D42-1558-B44E-B6E3-B12EE1655EA5}"/>
              </a:ext>
            </a:extLst>
          </p:cNvPr>
          <p:cNvCxnSpPr>
            <a:cxnSpLocks/>
          </p:cNvCxnSpPr>
          <p:nvPr/>
        </p:nvCxnSpPr>
        <p:spPr>
          <a:xfrm>
            <a:off x="2958081" y="788371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BE8A01-D8AC-7B4D-A5C7-295A78160D6B}"/>
              </a:ext>
            </a:extLst>
          </p:cNvPr>
          <p:cNvCxnSpPr>
            <a:cxnSpLocks/>
          </p:cNvCxnSpPr>
          <p:nvPr/>
        </p:nvCxnSpPr>
        <p:spPr>
          <a:xfrm>
            <a:off x="6327704" y="3192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1A22DB-6AFA-9D44-A60A-046ED05E7038}"/>
              </a:ext>
            </a:extLst>
          </p:cNvPr>
          <p:cNvCxnSpPr>
            <a:cxnSpLocks/>
          </p:cNvCxnSpPr>
          <p:nvPr/>
        </p:nvCxnSpPr>
        <p:spPr>
          <a:xfrm>
            <a:off x="6065434" y="483572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6A9A7B-F1BD-1C40-860A-AB37D90D8328}"/>
              </a:ext>
            </a:extLst>
          </p:cNvPr>
          <p:cNvCxnSpPr>
            <a:cxnSpLocks/>
          </p:cNvCxnSpPr>
          <p:nvPr/>
        </p:nvCxnSpPr>
        <p:spPr>
          <a:xfrm>
            <a:off x="4991546" y="6240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006FCD-182B-6244-9C2E-B61E516EDED3}"/>
              </a:ext>
            </a:extLst>
          </p:cNvPr>
          <p:cNvCxnSpPr>
            <a:cxnSpLocks/>
          </p:cNvCxnSpPr>
          <p:nvPr/>
        </p:nvCxnSpPr>
        <p:spPr>
          <a:xfrm>
            <a:off x="6472992" y="788371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C590CB-754F-E748-90C1-C2E256710F99}"/>
              </a:ext>
            </a:extLst>
          </p:cNvPr>
          <p:cNvCxnSpPr>
            <a:cxnSpLocks/>
          </p:cNvCxnSpPr>
          <p:nvPr/>
        </p:nvCxnSpPr>
        <p:spPr>
          <a:xfrm>
            <a:off x="3373812" y="1914596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942B06-EC1B-7448-B400-C1C8237391AB}"/>
              </a:ext>
            </a:extLst>
          </p:cNvPr>
          <p:cNvCxnSpPr/>
          <p:nvPr/>
        </p:nvCxnSpPr>
        <p:spPr>
          <a:xfrm>
            <a:off x="3373812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D495-4FA1-734C-B854-C68B014D5446}"/>
              </a:ext>
            </a:extLst>
          </p:cNvPr>
          <p:cNvCxnSpPr/>
          <p:nvPr/>
        </p:nvCxnSpPr>
        <p:spPr>
          <a:xfrm>
            <a:off x="3373812" y="163519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D650BD-CEC8-3F43-ADC2-03AB051F9F58}"/>
              </a:ext>
            </a:extLst>
          </p:cNvPr>
          <p:cNvCxnSpPr>
            <a:cxnSpLocks/>
          </p:cNvCxnSpPr>
          <p:nvPr/>
        </p:nvCxnSpPr>
        <p:spPr>
          <a:xfrm>
            <a:off x="3641959" y="1523432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8D3AC-77BA-F948-8BDF-37B218493CAC}"/>
              </a:ext>
            </a:extLst>
          </p:cNvPr>
          <p:cNvCxnSpPr>
            <a:cxnSpLocks/>
          </p:cNvCxnSpPr>
          <p:nvPr/>
        </p:nvCxnSpPr>
        <p:spPr>
          <a:xfrm>
            <a:off x="3923161" y="2644114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BBFA0A-7758-434F-8D12-AFB45EB64735}"/>
              </a:ext>
            </a:extLst>
          </p:cNvPr>
          <p:cNvCxnSpPr>
            <a:cxnSpLocks/>
          </p:cNvCxnSpPr>
          <p:nvPr/>
        </p:nvCxnSpPr>
        <p:spPr>
          <a:xfrm>
            <a:off x="4185969" y="1877059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3883CA9-6D16-F94D-8B2E-8DDB6E6705F9}"/>
              </a:ext>
            </a:extLst>
          </p:cNvPr>
          <p:cNvCxnSpPr/>
          <p:nvPr/>
        </p:nvCxnSpPr>
        <p:spPr>
          <a:xfrm>
            <a:off x="3641959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04DC32-ED51-2D41-B2D5-FEEA3E6DB790}"/>
              </a:ext>
            </a:extLst>
          </p:cNvPr>
          <p:cNvCxnSpPr/>
          <p:nvPr/>
        </p:nvCxnSpPr>
        <p:spPr>
          <a:xfrm>
            <a:off x="3923161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456D90-C975-D746-8215-8BB93C71C682}"/>
              </a:ext>
            </a:extLst>
          </p:cNvPr>
          <p:cNvCxnSpPr/>
          <p:nvPr/>
        </p:nvCxnSpPr>
        <p:spPr>
          <a:xfrm>
            <a:off x="4185969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7291903-02FC-EE4F-832C-A2E382445A98}"/>
              </a:ext>
            </a:extLst>
          </p:cNvPr>
          <p:cNvCxnSpPr/>
          <p:nvPr/>
        </p:nvCxnSpPr>
        <p:spPr>
          <a:xfrm>
            <a:off x="3641959" y="124937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8E3DE4A-CBA2-0B40-9D9C-D2F9005C46A6}"/>
              </a:ext>
            </a:extLst>
          </p:cNvPr>
          <p:cNvCxnSpPr/>
          <p:nvPr/>
        </p:nvCxnSpPr>
        <p:spPr>
          <a:xfrm>
            <a:off x="3923161" y="2328712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726006-8EB3-9B47-BB09-E4990C7E63C2}"/>
              </a:ext>
            </a:extLst>
          </p:cNvPr>
          <p:cNvCxnSpPr/>
          <p:nvPr/>
        </p:nvCxnSpPr>
        <p:spPr>
          <a:xfrm>
            <a:off x="4185969" y="158592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990C4C-E158-2546-8A5E-E7D1C80D9446}"/>
              </a:ext>
            </a:extLst>
          </p:cNvPr>
          <p:cNvCxnSpPr>
            <a:cxnSpLocks/>
          </p:cNvCxnSpPr>
          <p:nvPr/>
        </p:nvCxnSpPr>
        <p:spPr>
          <a:xfrm>
            <a:off x="3786239" y="2461683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D587B67-7C60-0342-A822-488CBB5FC930}"/>
              </a:ext>
            </a:extLst>
          </p:cNvPr>
          <p:cNvCxnSpPr>
            <a:cxnSpLocks/>
          </p:cNvCxnSpPr>
          <p:nvPr/>
        </p:nvCxnSpPr>
        <p:spPr>
          <a:xfrm>
            <a:off x="3522354" y="1579474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65A2FE-A76B-7449-B01F-486FE53AAE31}"/>
              </a:ext>
            </a:extLst>
          </p:cNvPr>
          <p:cNvCxnSpPr/>
          <p:nvPr/>
        </p:nvCxnSpPr>
        <p:spPr>
          <a:xfrm>
            <a:off x="3522354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7A8F23-04D5-AB48-AB4C-B6D74E372DE5}"/>
              </a:ext>
            </a:extLst>
          </p:cNvPr>
          <p:cNvCxnSpPr/>
          <p:nvPr/>
        </p:nvCxnSpPr>
        <p:spPr>
          <a:xfrm>
            <a:off x="3786239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C4CE19-76BA-B640-8C13-04955717F154}"/>
              </a:ext>
            </a:extLst>
          </p:cNvPr>
          <p:cNvCxnSpPr/>
          <p:nvPr/>
        </p:nvCxnSpPr>
        <p:spPr>
          <a:xfrm>
            <a:off x="4069773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CEB8F8-D1D7-7543-BE2C-0A66BFA19DFC}"/>
              </a:ext>
            </a:extLst>
          </p:cNvPr>
          <p:cNvCxnSpPr/>
          <p:nvPr/>
        </p:nvCxnSpPr>
        <p:spPr>
          <a:xfrm>
            <a:off x="4329397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477114-54A3-AF40-93DE-3AFA9B2C02DE}"/>
              </a:ext>
            </a:extLst>
          </p:cNvPr>
          <p:cNvCxnSpPr>
            <a:cxnSpLocks/>
          </p:cNvCxnSpPr>
          <p:nvPr/>
        </p:nvCxnSpPr>
        <p:spPr>
          <a:xfrm>
            <a:off x="4069773" y="2858116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D94BB6-2237-E84F-83FE-518B5277D8C8}"/>
              </a:ext>
            </a:extLst>
          </p:cNvPr>
          <p:cNvCxnSpPr>
            <a:cxnSpLocks/>
          </p:cNvCxnSpPr>
          <p:nvPr/>
        </p:nvCxnSpPr>
        <p:spPr>
          <a:xfrm>
            <a:off x="4326921" y="1955108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48C10-64BE-6143-9E02-966ECB773795}"/>
              </a:ext>
            </a:extLst>
          </p:cNvPr>
          <p:cNvCxnSpPr/>
          <p:nvPr/>
        </p:nvCxnSpPr>
        <p:spPr>
          <a:xfrm>
            <a:off x="4069773" y="2572504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200D05-CA9A-FC46-AF16-1FA8EF7CB8A3}"/>
              </a:ext>
            </a:extLst>
          </p:cNvPr>
          <p:cNvCxnSpPr/>
          <p:nvPr/>
        </p:nvCxnSpPr>
        <p:spPr>
          <a:xfrm>
            <a:off x="3786741" y="216996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08F5570-4C16-2145-BC70-139B4B94C836}"/>
              </a:ext>
            </a:extLst>
          </p:cNvPr>
          <p:cNvCxnSpPr/>
          <p:nvPr/>
        </p:nvCxnSpPr>
        <p:spPr>
          <a:xfrm>
            <a:off x="4326921" y="170888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8759A3E-0A1D-D445-A771-6F32B10407CF}"/>
              </a:ext>
            </a:extLst>
          </p:cNvPr>
          <p:cNvCxnSpPr>
            <a:cxnSpLocks/>
          </p:cNvCxnSpPr>
          <p:nvPr/>
        </p:nvCxnSpPr>
        <p:spPr>
          <a:xfrm flipV="1">
            <a:off x="3172234" y="2858116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A61774-E4EA-3343-99DE-E919D8C45A45}"/>
              </a:ext>
            </a:extLst>
          </p:cNvPr>
          <p:cNvCxnSpPr>
            <a:cxnSpLocks/>
          </p:cNvCxnSpPr>
          <p:nvPr/>
        </p:nvCxnSpPr>
        <p:spPr>
          <a:xfrm>
            <a:off x="5778355" y="1935683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6CE8A7-ED43-8E47-BFF6-D55F65D5F497}"/>
              </a:ext>
            </a:extLst>
          </p:cNvPr>
          <p:cNvCxnSpPr/>
          <p:nvPr/>
        </p:nvCxnSpPr>
        <p:spPr>
          <a:xfrm>
            <a:off x="5778355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F56FD3D-4C55-EB48-80C2-E16B3078B2D3}"/>
              </a:ext>
            </a:extLst>
          </p:cNvPr>
          <p:cNvCxnSpPr/>
          <p:nvPr/>
        </p:nvCxnSpPr>
        <p:spPr>
          <a:xfrm>
            <a:off x="5778355" y="165628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9C6B199-5591-4B4B-A9EE-20BC53D914B6}"/>
              </a:ext>
            </a:extLst>
          </p:cNvPr>
          <p:cNvCxnSpPr>
            <a:cxnSpLocks/>
          </p:cNvCxnSpPr>
          <p:nvPr/>
        </p:nvCxnSpPr>
        <p:spPr>
          <a:xfrm>
            <a:off x="6046502" y="1544519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F71DE7-9ECE-BF41-9179-ECB703A4DFED}"/>
              </a:ext>
            </a:extLst>
          </p:cNvPr>
          <p:cNvCxnSpPr>
            <a:cxnSpLocks/>
          </p:cNvCxnSpPr>
          <p:nvPr/>
        </p:nvCxnSpPr>
        <p:spPr>
          <a:xfrm>
            <a:off x="6327704" y="2665201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3CEBB2-7286-044C-B1D5-0610970E4D6C}"/>
              </a:ext>
            </a:extLst>
          </p:cNvPr>
          <p:cNvCxnSpPr>
            <a:cxnSpLocks/>
          </p:cNvCxnSpPr>
          <p:nvPr/>
        </p:nvCxnSpPr>
        <p:spPr>
          <a:xfrm>
            <a:off x="6590512" y="1898146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348BFE-F44F-C840-A836-982D5AFEF1EE}"/>
              </a:ext>
            </a:extLst>
          </p:cNvPr>
          <p:cNvCxnSpPr/>
          <p:nvPr/>
        </p:nvCxnSpPr>
        <p:spPr>
          <a:xfrm>
            <a:off x="6046502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8885014-CB63-2148-9F14-A80D4F589B96}"/>
              </a:ext>
            </a:extLst>
          </p:cNvPr>
          <p:cNvCxnSpPr/>
          <p:nvPr/>
        </p:nvCxnSpPr>
        <p:spPr>
          <a:xfrm>
            <a:off x="6327704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1D87ED-0C6C-DF42-B09D-7848CDAA9BC7}"/>
              </a:ext>
            </a:extLst>
          </p:cNvPr>
          <p:cNvCxnSpPr/>
          <p:nvPr/>
        </p:nvCxnSpPr>
        <p:spPr>
          <a:xfrm>
            <a:off x="6590512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95BCB-2C25-2649-AB39-6ED941AD38B9}"/>
              </a:ext>
            </a:extLst>
          </p:cNvPr>
          <p:cNvCxnSpPr/>
          <p:nvPr/>
        </p:nvCxnSpPr>
        <p:spPr>
          <a:xfrm>
            <a:off x="6046502" y="127046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8F2DF5-331E-5641-AAF6-6AC410B46388}"/>
              </a:ext>
            </a:extLst>
          </p:cNvPr>
          <p:cNvCxnSpPr/>
          <p:nvPr/>
        </p:nvCxnSpPr>
        <p:spPr>
          <a:xfrm>
            <a:off x="6327704" y="2349799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3115930-B951-F448-A8BE-97DDA0585128}"/>
              </a:ext>
            </a:extLst>
          </p:cNvPr>
          <p:cNvCxnSpPr/>
          <p:nvPr/>
        </p:nvCxnSpPr>
        <p:spPr>
          <a:xfrm>
            <a:off x="6590512" y="160701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4FF7818-4386-7F40-9407-EF4871959770}"/>
              </a:ext>
            </a:extLst>
          </p:cNvPr>
          <p:cNvCxnSpPr>
            <a:cxnSpLocks/>
          </p:cNvCxnSpPr>
          <p:nvPr/>
        </p:nvCxnSpPr>
        <p:spPr>
          <a:xfrm>
            <a:off x="6190782" y="2482770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84B78FF-51E2-434B-8FD1-06CE9C5782E8}"/>
              </a:ext>
            </a:extLst>
          </p:cNvPr>
          <p:cNvCxnSpPr>
            <a:cxnSpLocks/>
          </p:cNvCxnSpPr>
          <p:nvPr/>
        </p:nvCxnSpPr>
        <p:spPr>
          <a:xfrm>
            <a:off x="5926897" y="1600561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3AE79A9-CE33-ED4A-A4EE-89E02E6B9880}"/>
              </a:ext>
            </a:extLst>
          </p:cNvPr>
          <p:cNvCxnSpPr/>
          <p:nvPr/>
        </p:nvCxnSpPr>
        <p:spPr>
          <a:xfrm>
            <a:off x="5926897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0C59464-7E39-084B-80BB-BD580B110348}"/>
              </a:ext>
            </a:extLst>
          </p:cNvPr>
          <p:cNvCxnSpPr/>
          <p:nvPr/>
        </p:nvCxnSpPr>
        <p:spPr>
          <a:xfrm>
            <a:off x="6190782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F01A3F-ED85-8845-8A5A-63FF20EFBFB3}"/>
              </a:ext>
            </a:extLst>
          </p:cNvPr>
          <p:cNvCxnSpPr/>
          <p:nvPr/>
        </p:nvCxnSpPr>
        <p:spPr>
          <a:xfrm>
            <a:off x="6474316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76B0D9E-25BB-DB42-A60F-ADF7DDF85BF8}"/>
              </a:ext>
            </a:extLst>
          </p:cNvPr>
          <p:cNvCxnSpPr/>
          <p:nvPr/>
        </p:nvCxnSpPr>
        <p:spPr>
          <a:xfrm>
            <a:off x="6733940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4FBD165-DAC2-1D45-95C2-9595D95A1E7E}"/>
              </a:ext>
            </a:extLst>
          </p:cNvPr>
          <p:cNvCxnSpPr>
            <a:cxnSpLocks/>
          </p:cNvCxnSpPr>
          <p:nvPr/>
        </p:nvCxnSpPr>
        <p:spPr>
          <a:xfrm>
            <a:off x="6474316" y="2879203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D3DD3A-B3A4-5F45-9B8E-291D31E1FC6D}"/>
              </a:ext>
            </a:extLst>
          </p:cNvPr>
          <p:cNvCxnSpPr>
            <a:cxnSpLocks/>
          </p:cNvCxnSpPr>
          <p:nvPr/>
        </p:nvCxnSpPr>
        <p:spPr>
          <a:xfrm>
            <a:off x="6731464" y="1976195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9A3885B-1A51-BD47-A340-4A2E64765153}"/>
              </a:ext>
            </a:extLst>
          </p:cNvPr>
          <p:cNvCxnSpPr/>
          <p:nvPr/>
        </p:nvCxnSpPr>
        <p:spPr>
          <a:xfrm>
            <a:off x="6474316" y="2593591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B6DE4BC-6497-4642-A869-A1213F4D8E87}"/>
              </a:ext>
            </a:extLst>
          </p:cNvPr>
          <p:cNvCxnSpPr/>
          <p:nvPr/>
        </p:nvCxnSpPr>
        <p:spPr>
          <a:xfrm>
            <a:off x="6191284" y="219104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DC1E409-9219-A849-8A42-99F15B6D4539}"/>
              </a:ext>
            </a:extLst>
          </p:cNvPr>
          <p:cNvCxnSpPr/>
          <p:nvPr/>
        </p:nvCxnSpPr>
        <p:spPr>
          <a:xfrm>
            <a:off x="6731464" y="172996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A6D95E-D2F4-C74B-9274-A9736A9E5FAB}"/>
              </a:ext>
            </a:extLst>
          </p:cNvPr>
          <p:cNvCxnSpPr>
            <a:cxnSpLocks/>
          </p:cNvCxnSpPr>
          <p:nvPr/>
        </p:nvCxnSpPr>
        <p:spPr>
          <a:xfrm flipV="1">
            <a:off x="5576777" y="2879203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273ECEF-2F2B-4640-BE74-4DE680FD60F9}"/>
              </a:ext>
            </a:extLst>
          </p:cNvPr>
          <p:cNvCxnSpPr>
            <a:cxnSpLocks/>
          </p:cNvCxnSpPr>
          <p:nvPr/>
        </p:nvCxnSpPr>
        <p:spPr>
          <a:xfrm>
            <a:off x="5576777" y="1669266"/>
            <a:ext cx="0" cy="933087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04FD1C4-F076-A44A-B076-7FA78855AA33}"/>
              </a:ext>
            </a:extLst>
          </p:cNvPr>
          <p:cNvCxnSpPr/>
          <p:nvPr/>
        </p:nvCxnSpPr>
        <p:spPr>
          <a:xfrm>
            <a:off x="3209783" y="439635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BDF96C0-7947-524D-8A6E-2964AC3897E5}"/>
              </a:ext>
            </a:extLst>
          </p:cNvPr>
          <p:cNvCxnSpPr/>
          <p:nvPr/>
        </p:nvCxnSpPr>
        <p:spPr>
          <a:xfrm>
            <a:off x="3209783" y="451721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718BE6-AA7E-234D-AB0E-F6592DC36A36}"/>
              </a:ext>
            </a:extLst>
          </p:cNvPr>
          <p:cNvCxnSpPr/>
          <p:nvPr/>
        </p:nvCxnSpPr>
        <p:spPr>
          <a:xfrm>
            <a:off x="3209783" y="4643343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D95C43-0468-114D-A6E4-54FCB72E4A38}"/>
              </a:ext>
            </a:extLst>
          </p:cNvPr>
          <p:cNvCxnSpPr/>
          <p:nvPr/>
        </p:nvCxnSpPr>
        <p:spPr>
          <a:xfrm>
            <a:off x="3209783" y="474844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9411DD7-2E44-D649-85D7-D5AE3F3FD284}"/>
              </a:ext>
            </a:extLst>
          </p:cNvPr>
          <p:cNvCxnSpPr/>
          <p:nvPr/>
        </p:nvCxnSpPr>
        <p:spPr>
          <a:xfrm>
            <a:off x="3209783" y="486406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8CBEC29-35ED-BA41-A907-9C1ED36D9F2D}"/>
              </a:ext>
            </a:extLst>
          </p:cNvPr>
          <p:cNvCxnSpPr/>
          <p:nvPr/>
        </p:nvCxnSpPr>
        <p:spPr>
          <a:xfrm>
            <a:off x="3209783" y="497967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6666782-60FB-2A49-B539-EC7EC2123372}"/>
              </a:ext>
            </a:extLst>
          </p:cNvPr>
          <p:cNvCxnSpPr/>
          <p:nvPr/>
        </p:nvCxnSpPr>
        <p:spPr>
          <a:xfrm>
            <a:off x="3209783" y="51057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02F7712-076D-6A4D-B006-F9EF90791975}"/>
              </a:ext>
            </a:extLst>
          </p:cNvPr>
          <p:cNvCxnSpPr/>
          <p:nvPr/>
        </p:nvCxnSpPr>
        <p:spPr>
          <a:xfrm>
            <a:off x="3209783" y="522666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30EA38F-DA70-624C-9E33-6579DB1F0BBC}"/>
              </a:ext>
            </a:extLst>
          </p:cNvPr>
          <p:cNvCxnSpPr/>
          <p:nvPr/>
        </p:nvCxnSpPr>
        <p:spPr>
          <a:xfrm>
            <a:off x="3209783" y="535279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E8A5F58-06AF-8C4B-88F8-A9D99B97FFBD}"/>
              </a:ext>
            </a:extLst>
          </p:cNvPr>
          <p:cNvCxnSpPr/>
          <p:nvPr/>
        </p:nvCxnSpPr>
        <p:spPr>
          <a:xfrm>
            <a:off x="3209783" y="545789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6A11A37-780F-5342-B196-EA168E7AA999}"/>
              </a:ext>
            </a:extLst>
          </p:cNvPr>
          <p:cNvCxnSpPr/>
          <p:nvPr/>
        </p:nvCxnSpPr>
        <p:spPr>
          <a:xfrm>
            <a:off x="3209783" y="55735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217191-5B67-B543-8582-7C86E1B1C7EA}"/>
              </a:ext>
            </a:extLst>
          </p:cNvPr>
          <p:cNvCxnSpPr/>
          <p:nvPr/>
        </p:nvCxnSpPr>
        <p:spPr>
          <a:xfrm>
            <a:off x="5617968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7E389C0-B239-D442-88B0-E99EA2DCB401}"/>
              </a:ext>
            </a:extLst>
          </p:cNvPr>
          <p:cNvCxnSpPr/>
          <p:nvPr/>
        </p:nvCxnSpPr>
        <p:spPr>
          <a:xfrm>
            <a:off x="5617968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6F5A3B2-9496-8945-AC66-8ABD66225D26}"/>
              </a:ext>
            </a:extLst>
          </p:cNvPr>
          <p:cNvCxnSpPr/>
          <p:nvPr/>
        </p:nvCxnSpPr>
        <p:spPr>
          <a:xfrm>
            <a:off x="5617968" y="46275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36334D4-4BCB-EF42-B573-B6E471AFDDB6}"/>
              </a:ext>
            </a:extLst>
          </p:cNvPr>
          <p:cNvCxnSpPr/>
          <p:nvPr/>
        </p:nvCxnSpPr>
        <p:spPr>
          <a:xfrm>
            <a:off x="5617968" y="473268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2131DBD-6B2B-8D4E-9C49-212369D60452}"/>
              </a:ext>
            </a:extLst>
          </p:cNvPr>
          <p:cNvCxnSpPr/>
          <p:nvPr/>
        </p:nvCxnSpPr>
        <p:spPr>
          <a:xfrm>
            <a:off x="5617968" y="4848296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EDDBD8B-40B7-2748-AEA4-05FD91CE2E87}"/>
              </a:ext>
            </a:extLst>
          </p:cNvPr>
          <p:cNvCxnSpPr/>
          <p:nvPr/>
        </p:nvCxnSpPr>
        <p:spPr>
          <a:xfrm>
            <a:off x="5617968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587AF88-B363-8F49-B836-6E0EC6611BE8}"/>
              </a:ext>
            </a:extLst>
          </p:cNvPr>
          <p:cNvCxnSpPr/>
          <p:nvPr/>
        </p:nvCxnSpPr>
        <p:spPr>
          <a:xfrm>
            <a:off x="8422723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52A83E5-0A63-AD40-8440-D1731400AA92}"/>
              </a:ext>
            </a:extLst>
          </p:cNvPr>
          <p:cNvCxnSpPr/>
          <p:nvPr/>
        </p:nvCxnSpPr>
        <p:spPr>
          <a:xfrm>
            <a:off x="7827008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23B8C55-19DA-F045-B91F-1DCC115134EE}"/>
              </a:ext>
            </a:extLst>
          </p:cNvPr>
          <p:cNvCxnSpPr/>
          <p:nvPr/>
        </p:nvCxnSpPr>
        <p:spPr>
          <a:xfrm>
            <a:off x="8093066" y="462704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CDFC249-98A3-7246-A9D1-60DCBE371CD3}"/>
              </a:ext>
            </a:extLst>
          </p:cNvPr>
          <p:cNvCxnSpPr/>
          <p:nvPr/>
        </p:nvCxnSpPr>
        <p:spPr>
          <a:xfrm>
            <a:off x="8995537" y="472378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81D137C-CDE2-2D40-B2E9-D790140D8A6E}"/>
              </a:ext>
            </a:extLst>
          </p:cNvPr>
          <p:cNvCxnSpPr/>
          <p:nvPr/>
        </p:nvCxnSpPr>
        <p:spPr>
          <a:xfrm>
            <a:off x="7429687" y="484396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985504E-83CD-5142-B9E6-8398A209918E}"/>
              </a:ext>
            </a:extLst>
          </p:cNvPr>
          <p:cNvCxnSpPr/>
          <p:nvPr/>
        </p:nvCxnSpPr>
        <p:spPr>
          <a:xfrm>
            <a:off x="7827008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20C6857-724D-3149-95D2-18D7F2202E43}"/>
              </a:ext>
            </a:extLst>
          </p:cNvPr>
          <p:cNvCxnSpPr>
            <a:cxnSpLocks/>
          </p:cNvCxnSpPr>
          <p:nvPr/>
        </p:nvCxnSpPr>
        <p:spPr>
          <a:xfrm>
            <a:off x="6810317" y="4380585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44BB733-097E-ED43-8956-24F28FC6366D}"/>
              </a:ext>
            </a:extLst>
          </p:cNvPr>
          <p:cNvCxnSpPr>
            <a:cxnSpLocks/>
          </p:cNvCxnSpPr>
          <p:nvPr/>
        </p:nvCxnSpPr>
        <p:spPr>
          <a:xfrm>
            <a:off x="6810317" y="462704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D238D06-7516-2B49-B534-472445460FB2}"/>
              </a:ext>
            </a:extLst>
          </p:cNvPr>
          <p:cNvCxnSpPr>
            <a:cxnSpLocks/>
          </p:cNvCxnSpPr>
          <p:nvPr/>
        </p:nvCxnSpPr>
        <p:spPr>
          <a:xfrm>
            <a:off x="6810317" y="4501454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98D2C1C-206E-304E-AF7C-7BF8DB8F85BF}"/>
              </a:ext>
            </a:extLst>
          </p:cNvPr>
          <p:cNvCxnSpPr>
            <a:cxnSpLocks/>
          </p:cNvCxnSpPr>
          <p:nvPr/>
        </p:nvCxnSpPr>
        <p:spPr>
          <a:xfrm>
            <a:off x="6810317" y="484396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DDC94BC-C0A1-0644-AEED-A46EAD440EDA}"/>
              </a:ext>
            </a:extLst>
          </p:cNvPr>
          <p:cNvCxnSpPr>
            <a:cxnSpLocks/>
          </p:cNvCxnSpPr>
          <p:nvPr/>
        </p:nvCxnSpPr>
        <p:spPr>
          <a:xfrm flipV="1">
            <a:off x="6810317" y="4723784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10A826F-67E0-5449-96F6-D88D09498BCA}"/>
              </a:ext>
            </a:extLst>
          </p:cNvPr>
          <p:cNvCxnSpPr>
            <a:cxnSpLocks/>
          </p:cNvCxnSpPr>
          <p:nvPr/>
        </p:nvCxnSpPr>
        <p:spPr>
          <a:xfrm>
            <a:off x="6810317" y="4968896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EF4AEC1-194F-7545-A4DD-84A2EB3443D2}"/>
              </a:ext>
            </a:extLst>
          </p:cNvPr>
          <p:cNvCxnSpPr/>
          <p:nvPr/>
        </p:nvCxnSpPr>
        <p:spPr>
          <a:xfrm>
            <a:off x="5617968" y="53573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8CDCC6E-B9EC-D14F-B8C4-6E548131ED52}"/>
              </a:ext>
            </a:extLst>
          </p:cNvPr>
          <p:cNvCxnSpPr/>
          <p:nvPr/>
        </p:nvCxnSpPr>
        <p:spPr>
          <a:xfrm>
            <a:off x="5617968" y="547301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A7D412F-D1FA-8F4C-898D-C2043135B48F}"/>
              </a:ext>
            </a:extLst>
          </p:cNvPr>
          <p:cNvCxnSpPr/>
          <p:nvPr/>
        </p:nvCxnSpPr>
        <p:spPr>
          <a:xfrm>
            <a:off x="5617968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A94EBDD-9D71-4F45-A85B-A1932F7BC29C}"/>
              </a:ext>
            </a:extLst>
          </p:cNvPr>
          <p:cNvCxnSpPr/>
          <p:nvPr/>
        </p:nvCxnSpPr>
        <p:spPr>
          <a:xfrm>
            <a:off x="8972636" y="534850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2189551-3871-AD44-9CAF-1B37623F0E8F}"/>
              </a:ext>
            </a:extLst>
          </p:cNvPr>
          <p:cNvCxnSpPr/>
          <p:nvPr/>
        </p:nvCxnSpPr>
        <p:spPr>
          <a:xfrm>
            <a:off x="7429687" y="54686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41ED434-AD5A-6646-8E04-E19A48DFF4AD}"/>
              </a:ext>
            </a:extLst>
          </p:cNvPr>
          <p:cNvCxnSpPr/>
          <p:nvPr/>
        </p:nvCxnSpPr>
        <p:spPr>
          <a:xfrm>
            <a:off x="7827008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80D8748-6301-E440-B195-F18E2F2E63B0}"/>
              </a:ext>
            </a:extLst>
          </p:cNvPr>
          <p:cNvCxnSpPr>
            <a:cxnSpLocks/>
          </p:cNvCxnSpPr>
          <p:nvPr/>
        </p:nvCxnSpPr>
        <p:spPr>
          <a:xfrm>
            <a:off x="6810317" y="546867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8519C3F-CA81-DD4A-9AA3-BE755693CFBC}"/>
              </a:ext>
            </a:extLst>
          </p:cNvPr>
          <p:cNvCxnSpPr>
            <a:cxnSpLocks/>
          </p:cNvCxnSpPr>
          <p:nvPr/>
        </p:nvCxnSpPr>
        <p:spPr>
          <a:xfrm flipV="1">
            <a:off x="6810317" y="5348500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C0BC04E-7841-9F41-A258-7599FCEBFEF2}"/>
              </a:ext>
            </a:extLst>
          </p:cNvPr>
          <p:cNvCxnSpPr>
            <a:cxnSpLocks/>
          </p:cNvCxnSpPr>
          <p:nvPr/>
        </p:nvCxnSpPr>
        <p:spPr>
          <a:xfrm>
            <a:off x="6810317" y="559361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DD32FE0-4BBA-694C-BE43-97A4AAE6C2B8}"/>
              </a:ext>
            </a:extLst>
          </p:cNvPr>
          <p:cNvCxnSpPr/>
          <p:nvPr/>
        </p:nvCxnSpPr>
        <p:spPr>
          <a:xfrm>
            <a:off x="5617968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EDE5402-449D-F749-8733-AF19200CED6A}"/>
              </a:ext>
            </a:extLst>
          </p:cNvPr>
          <p:cNvCxnSpPr/>
          <p:nvPr/>
        </p:nvCxnSpPr>
        <p:spPr>
          <a:xfrm>
            <a:off x="5617968" y="521953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214EEEE-25B5-7E45-91BD-8A257DAE8BE5}"/>
              </a:ext>
            </a:extLst>
          </p:cNvPr>
          <p:cNvCxnSpPr/>
          <p:nvPr/>
        </p:nvCxnSpPr>
        <p:spPr>
          <a:xfrm>
            <a:off x="7827008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81962C4-3AA5-8345-8133-5D080FC6A340}"/>
              </a:ext>
            </a:extLst>
          </p:cNvPr>
          <p:cNvCxnSpPr/>
          <p:nvPr/>
        </p:nvCxnSpPr>
        <p:spPr>
          <a:xfrm>
            <a:off x="8093066" y="52189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2938EAA-48FF-174A-932D-6A7FB0CFD3F4}"/>
              </a:ext>
            </a:extLst>
          </p:cNvPr>
          <p:cNvCxnSpPr>
            <a:cxnSpLocks/>
          </p:cNvCxnSpPr>
          <p:nvPr/>
        </p:nvCxnSpPr>
        <p:spPr>
          <a:xfrm>
            <a:off x="6810317" y="521899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B85A921-9878-E147-B0D2-842687EB4FDE}"/>
              </a:ext>
            </a:extLst>
          </p:cNvPr>
          <p:cNvCxnSpPr>
            <a:cxnSpLocks/>
          </p:cNvCxnSpPr>
          <p:nvPr/>
        </p:nvCxnSpPr>
        <p:spPr>
          <a:xfrm>
            <a:off x="6810317" y="509341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9024C4B-561C-8340-942B-387E831F045A}"/>
              </a:ext>
            </a:extLst>
          </p:cNvPr>
          <p:cNvCxnSpPr/>
          <p:nvPr/>
        </p:nvCxnSpPr>
        <p:spPr>
          <a:xfrm>
            <a:off x="5926897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ACD40-ACF1-5B40-8AFF-048124DF0689}"/>
              </a:ext>
            </a:extLst>
          </p:cNvPr>
          <p:cNvCxnSpPr/>
          <p:nvPr/>
        </p:nvCxnSpPr>
        <p:spPr>
          <a:xfrm>
            <a:off x="3522354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F0237EB8-6926-9E4C-B82C-AD9BA79F1DA8}"/>
              </a:ext>
            </a:extLst>
          </p:cNvPr>
          <p:cNvSpPr txBox="1"/>
          <p:nvPr/>
        </p:nvSpPr>
        <p:spPr>
          <a:xfrm rot="16200000">
            <a:off x="3645677" y="1835178"/>
            <a:ext cx="304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paired end sequencing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99B37B-A4A1-2F41-968E-26EA9088656A}"/>
              </a:ext>
            </a:extLst>
          </p:cNvPr>
          <p:cNvSpPr txBox="1"/>
          <p:nvPr/>
        </p:nvSpPr>
        <p:spPr>
          <a:xfrm rot="16200000">
            <a:off x="974685" y="1862803"/>
            <a:ext cx="304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end sequencing</a:t>
            </a:r>
          </a:p>
        </p:txBody>
      </p:sp>
    </p:spTree>
    <p:extLst>
      <p:ext uri="{BB962C8B-B14F-4D97-AF65-F5344CB8AC3E}">
        <p14:creationId xmlns:p14="http://schemas.microsoft.com/office/powerpoint/2010/main" val="3012286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9565F6C-E0DA-5C4F-AF3E-84AD5C01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22" y="579479"/>
            <a:ext cx="6719637" cy="5039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43C8D-E652-1943-AECE-DAF8A365BAA1}"/>
              </a:ext>
            </a:extLst>
          </p:cNvPr>
          <p:cNvSpPr txBox="1"/>
          <p:nvPr/>
        </p:nvSpPr>
        <p:spPr>
          <a:xfrm>
            <a:off x="1748116" y="5421681"/>
            <a:ext cx="5576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Fragment Length </a:t>
            </a:r>
          </a:p>
          <a:p>
            <a:pPr algn="ctr"/>
            <a:r>
              <a:rPr lang="en-US" sz="2400" dirty="0"/>
              <a:t>(length between Tn5 insertions)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ADF7C-3954-084A-8A5C-CCFF40CC1A83}"/>
              </a:ext>
            </a:extLst>
          </p:cNvPr>
          <p:cNvSpPr txBox="1"/>
          <p:nvPr/>
        </p:nvSpPr>
        <p:spPr>
          <a:xfrm rot="16200000">
            <a:off x="37592" y="2868510"/>
            <a:ext cx="221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No. of 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6436C-EA9E-E744-9E89-8D30CD44CD15}"/>
              </a:ext>
            </a:extLst>
          </p:cNvPr>
          <p:cNvSpPr txBox="1"/>
          <p:nvPr/>
        </p:nvSpPr>
        <p:spPr>
          <a:xfrm>
            <a:off x="5771253" y="777128"/>
            <a:ext cx="5460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DataSet_DataType_Treatment_Rep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5E741-E1C4-234F-AE1C-D1230432F815}"/>
              </a:ext>
            </a:extLst>
          </p:cNvPr>
          <p:cNvSpPr/>
          <p:nvPr/>
        </p:nvSpPr>
        <p:spPr>
          <a:xfrm>
            <a:off x="3711388" y="1188721"/>
            <a:ext cx="125506" cy="3885304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A4CD9-40B1-EC48-90AC-97CB619B75E4}"/>
              </a:ext>
            </a:extLst>
          </p:cNvPr>
          <p:cNvSpPr/>
          <p:nvPr/>
        </p:nvSpPr>
        <p:spPr>
          <a:xfrm>
            <a:off x="5316626" y="1188720"/>
            <a:ext cx="125506" cy="3885303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33DC9D-CC90-544B-B43A-0DE872C04A20}"/>
              </a:ext>
            </a:extLst>
          </p:cNvPr>
          <p:cNvSpPr/>
          <p:nvPr/>
        </p:nvSpPr>
        <p:spPr>
          <a:xfrm>
            <a:off x="6921864" y="1188719"/>
            <a:ext cx="125506" cy="3885303"/>
          </a:xfrm>
          <a:prstGeom prst="rect">
            <a:avLst/>
          </a:prstGeom>
          <a:solidFill>
            <a:schemeClr val="accent6">
              <a:lumMod val="75000"/>
              <a:alpha val="5019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7DE52A-97E2-6A4C-A9E4-B7C47D0FB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86"/>
            <a:ext cx="12192000" cy="51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2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CA97C51-9674-634E-A397-B7BA40C2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B07EB44-DDC6-2945-8B50-1D8F6DC4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69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7AC0C07-A2A2-9E4E-B00F-5AA6346D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1111250"/>
            <a:ext cx="5842000" cy="43815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6994863-FBBC-AD4D-BA43-97964196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5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8CEBE7F-1857-F04B-BDE6-51394F09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11874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8807E41-7461-7643-A00F-0091407B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4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0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04666B7-5E04-4F4A-9FF3-E6948086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E15D80A-115E-994B-B073-E76897F15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C951E-4E92-1846-98ED-7AF61238ABBF}"/>
              </a:ext>
            </a:extLst>
          </p:cNvPr>
          <p:cNvSpPr txBox="1"/>
          <p:nvPr/>
        </p:nvSpPr>
        <p:spPr>
          <a:xfrm>
            <a:off x="4521200" y="776585"/>
            <a:ext cx="439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n12 (ICP4 mutant)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631A8-F555-6D47-A296-308828C0493F}"/>
              </a:ext>
            </a:extLst>
          </p:cNvPr>
          <p:cNvSpPr txBox="1"/>
          <p:nvPr/>
        </p:nvSpPr>
        <p:spPr>
          <a:xfrm>
            <a:off x="749300" y="5473700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Cellular genome appears to gain a bit of accessibility—due to lack of ICP4?</a:t>
            </a:r>
          </a:p>
        </p:txBody>
      </p:sp>
    </p:spTree>
    <p:extLst>
      <p:ext uri="{BB962C8B-B14F-4D97-AF65-F5344CB8AC3E}">
        <p14:creationId xmlns:p14="http://schemas.microsoft.com/office/powerpoint/2010/main" val="335182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33A3C3-9E42-CF4E-91BD-6F3927D9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074064"/>
            <a:ext cx="10337292" cy="47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03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E6DC470-BEB1-FA4E-8FB1-7B7EB746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84" y="652187"/>
            <a:ext cx="7479632" cy="55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1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247B3-31BB-0A4F-B43D-890E5C16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/>
              <a:t>ATAC-seq &amp; </a:t>
            </a:r>
            <a:br>
              <a:rPr lang="en-US"/>
            </a:br>
            <a:r>
              <a:rPr lang="en-US"/>
              <a:t>MiND-seq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8F15F-A182-C346-8402-EDDFF6FFE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643467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Profiling </a:t>
            </a:r>
            <a:r>
              <a:rPr lang="en-US"/>
              <a:t>chromatin accessibility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951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628E505-26C4-F541-B40E-FAC72DA0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565085"/>
            <a:ext cx="10337292" cy="37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50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B9D6BFB-41FF-C646-A1F7-9C8400F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103864"/>
            <a:ext cx="11804073" cy="61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9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080D74D-F5DB-9D4C-8480-E4C7BC7A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1480400-A4BA-C642-B653-6DC3F655D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9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45A24DE-80AF-C94A-877B-D1F151EE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46DED6D-7E68-5747-9044-EAE95619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4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91652C7-C49A-534C-85C6-30F73DCB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14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54B3754-9C03-ED43-8E3A-89BA7A2D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DCA0607-9641-1641-A393-438EE550E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E1B0E6D-1946-5C41-BC88-94F1CD11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F8584C9-7713-9845-AE08-380F14F9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93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E0B86C1-8401-FB48-87FD-F56EADFB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69A44F6-8BD1-2E47-8964-0D3A0BE3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9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CB16567-6E2D-1D41-85F3-A56890AF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CC76F72-F090-A34D-B77B-4496F783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A277C6D-F9AF-A146-878F-0944FBEE9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F518-DD48-344B-B35C-8470FD11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assays to survey chromatin accessibility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F55C-1733-974C-AD2F-D2145D1F30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ssay for </a:t>
            </a:r>
            <a:r>
              <a:rPr lang="en-US" b="1" dirty="0"/>
              <a:t>t</a:t>
            </a:r>
            <a:r>
              <a:rPr lang="en-US" dirty="0"/>
              <a:t>ransposase-</a:t>
            </a:r>
            <a:r>
              <a:rPr lang="en-US" b="1" dirty="0"/>
              <a:t>a</a:t>
            </a:r>
            <a:r>
              <a:rPr lang="en-US" dirty="0"/>
              <a:t>ccessible </a:t>
            </a:r>
            <a:r>
              <a:rPr lang="en-US" b="1" dirty="0"/>
              <a:t>c</a:t>
            </a:r>
            <a:r>
              <a:rPr lang="en-US" dirty="0"/>
              <a:t>hromatin followed by </a:t>
            </a:r>
            <a:r>
              <a:rPr lang="en-US" b="1" dirty="0"/>
              <a:t>seq</a:t>
            </a:r>
            <a:r>
              <a:rPr lang="en-US" dirty="0"/>
              <a:t>uencing (</a:t>
            </a:r>
            <a:r>
              <a:rPr lang="en-US" b="1" dirty="0"/>
              <a:t>ATAC-seq</a:t>
            </a:r>
            <a:r>
              <a:rPr lang="en-US" dirty="0"/>
              <a:t>)</a:t>
            </a:r>
          </a:p>
          <a:p>
            <a:r>
              <a:rPr lang="en-US" dirty="0"/>
              <a:t>Specifically identifies open regions of chromatin</a:t>
            </a:r>
          </a:p>
          <a:p>
            <a:r>
              <a:rPr lang="en-US" dirty="0"/>
              <a:t>Fast (&lt;1 day), requires only ~50,000 cells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AC0E2-28ED-4E4C-B173-A6D9793607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46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3F3870B-EA4B-AC44-997B-60F11C8C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2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F200E72-82F3-BA41-998F-0355E002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F914AF2-8F9B-E84C-BF7D-A78016BD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25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542C121-EF4F-FB4E-A993-84A073E0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180"/>
            <a:ext cx="5842000" cy="4381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07EEBD0-21FA-784B-AEE6-57F31C6B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2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E6E55E5-3C0A-E34D-A708-DEB0293FC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6804C11A-D576-A042-9E95-9382DC5D5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0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4B7795-3760-794C-BFE7-2B1699D4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40"/>
            <a:ext cx="12192000" cy="60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6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85E80C1-D827-084B-9617-CF323C68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250"/>
            <a:ext cx="5842000" cy="43815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949D6EE-C6A3-D348-9203-9DD512C86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6927280-DEF1-2E4A-AA94-1649A6CA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C4369AA-BC83-7F4C-B767-37791AF7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8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00EE9DF-E52C-3C4E-BC45-EDEE6996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529C142-4F5D-6C44-8BC1-0C948A13C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83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CD200EC-D2A4-A243-A68A-CFD3D44A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4619F9E-266F-AC49-958D-DC4F2647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4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A5BF58A-55C2-FA4C-BAC6-960A4AC9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B181181-4C0D-0349-B87C-E78913F4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90A882C-0E7B-0940-B1A6-394D7225F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55" y="801793"/>
            <a:ext cx="10288890" cy="5273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73CA71-30D0-A149-8BD3-C3DA3B3532D9}"/>
              </a:ext>
            </a:extLst>
          </p:cNvPr>
          <p:cNvSpPr txBox="1"/>
          <p:nvPr/>
        </p:nvSpPr>
        <p:spPr>
          <a:xfrm>
            <a:off x="9172575" y="6063972"/>
            <a:ext cx="254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al, 2013</a:t>
            </a:r>
          </a:p>
        </p:txBody>
      </p:sp>
    </p:spTree>
    <p:extLst>
      <p:ext uri="{BB962C8B-B14F-4D97-AF65-F5344CB8AC3E}">
        <p14:creationId xmlns:p14="http://schemas.microsoft.com/office/powerpoint/2010/main" val="125995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94FEC20-E8D1-ED4E-924E-C83D2716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C09E506-E0E0-A740-949A-337D8C07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81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0B7AB55-B110-9A42-AD8C-2BC1FE6E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7BF302A-DED0-C045-A3DB-3A47460A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45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C06BA93-1F0C-9340-A16B-D0103B2A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F29762-F2E9-894F-A0F4-C98CFB5B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12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DDBBD75-B586-CC40-B511-B182DE43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DCD6BEF-55BC-8148-AAA1-9878D326B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03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06E0EF7-C86A-4B4B-88E9-AB79CAE7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2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F4EA9CF-C530-084F-A14A-8EC65E02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32" y="1239774"/>
            <a:ext cx="5839968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85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3ADF9F8-22B9-9E46-A551-2910268F4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CA30761-A5FD-1D43-8C96-3518CC5A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155424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00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462F117-5222-2945-8D14-A5D18D76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CFC3752-FB32-B74B-BA11-A937A829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48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4DBB9D7-0B16-314A-BF94-41E8ECC7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30C76CD-EA4E-2742-B959-F8343674C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96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1CE3B74-E454-A54B-B009-EA81A44B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" y="1238250"/>
            <a:ext cx="5842000" cy="43815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B9CC659-16EE-ED49-96FB-541FF0F60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0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7E19-9100-DA4F-9315-49DCE176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ATAC-seq Datasets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66159-16A2-384D-93B4-88256B793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HSV1 fragment distributions remain consistent throughout the different datasets</a:t>
            </a:r>
          </a:p>
          <a:p>
            <a:pPr lvl="1"/>
            <a:r>
              <a:rPr lang="en-US" dirty="0"/>
              <a:t>No change in distribution patterns throughout lytic infection cycle </a:t>
            </a:r>
          </a:p>
          <a:p>
            <a:pPr lvl="1"/>
            <a:r>
              <a:rPr lang="en-US" dirty="0"/>
              <a:t>(would be interesting to see how this pattern changes as the virus transition to latent infection)</a:t>
            </a:r>
          </a:p>
          <a:p>
            <a:r>
              <a:rPr lang="en-US" dirty="0"/>
              <a:t>Cellular fragment distribution patterns vary greatly between datasets, but are consistent within datasets</a:t>
            </a:r>
          </a:p>
          <a:p>
            <a:pPr lvl="1"/>
            <a:r>
              <a:rPr lang="en-US" dirty="0"/>
              <a:t>Very little if any changes in fragment size distribution throughout infection </a:t>
            </a:r>
          </a:p>
        </p:txBody>
      </p:sp>
    </p:spTree>
    <p:extLst>
      <p:ext uri="{BB962C8B-B14F-4D97-AF65-F5344CB8AC3E}">
        <p14:creationId xmlns:p14="http://schemas.microsoft.com/office/powerpoint/2010/main" val="223581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515F4-A1D1-8F40-A3AB-FA5E6C1E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Tn5 Transposase</a:t>
            </a:r>
          </a:p>
        </p:txBody>
      </p:sp>
      <p:cxnSp>
        <p:nvCxnSpPr>
          <p:cNvPr id="73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38AA-2D39-DC4A-AF8A-069692B10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rmAutofit/>
          </a:bodyPr>
          <a:lstStyle/>
          <a:p>
            <a:r>
              <a:rPr lang="en-US" dirty="0"/>
              <a:t>Transposons are “jumping genes” that can integrate themselves into genomes</a:t>
            </a:r>
          </a:p>
          <a:p>
            <a:pPr lvl="1"/>
            <a:r>
              <a:rPr lang="en-US" dirty="0"/>
              <a:t>First discovered by Barbara McClintock in </a:t>
            </a:r>
            <a:r>
              <a:rPr lang="en-US" i="1" dirty="0"/>
              <a:t>Z. mays </a:t>
            </a:r>
            <a:endParaRPr lang="en-US" dirty="0"/>
          </a:p>
          <a:p>
            <a:pPr lvl="1"/>
            <a:r>
              <a:rPr lang="en-US" dirty="0"/>
              <a:t>Somewhat similar to viruses (some speculate an evolutionary relationship between the two)</a:t>
            </a:r>
          </a:p>
          <a:p>
            <a:pPr lvl="1"/>
            <a:r>
              <a:rPr lang="en-US" dirty="0"/>
              <a:t>“junk DNA” that isn’t </a:t>
            </a:r>
            <a:r>
              <a:rPr lang="en-US" i="1" dirty="0"/>
              <a:t>really</a:t>
            </a:r>
            <a:r>
              <a:rPr lang="en-US" dirty="0"/>
              <a:t> junk</a:t>
            </a:r>
          </a:p>
          <a:p>
            <a:pPr lvl="1"/>
            <a:r>
              <a:rPr lang="en-US" dirty="0"/>
              <a:t>Overall pretty cool</a:t>
            </a:r>
          </a:p>
          <a:p>
            <a:endParaRPr lang="en-US" dirty="0"/>
          </a:p>
        </p:txBody>
      </p:sp>
      <p:pic>
        <p:nvPicPr>
          <p:cNvPr id="1026" name="Picture 2" descr="Barbara McClintock - Wikipedia">
            <a:extLst>
              <a:ext uri="{FF2B5EF4-FFF2-40B4-BE49-F238E27FC236}">
                <a16:creationId xmlns:a16="http://schemas.microsoft.com/office/drawing/2014/main" id="{E43EA6F4-D3DA-7C48-9298-6E3473993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" r="13642"/>
          <a:stretch/>
        </p:blipFill>
        <p:spPr bwMode="auto">
          <a:xfrm>
            <a:off x="7534656" y="2108200"/>
            <a:ext cx="3621024" cy="36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6802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F518-DD48-344B-B35C-8470FD11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assays to survey chromatin accessibility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F55C-1733-974C-AD2F-D2145D1F30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ssay 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ransposase-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ccessible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hromatin followed by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seq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uencing (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ATAC-seq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Specifically identifies open regions of chromatin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(&lt;1 day), requires only ~50,000 cells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03DDA-D34E-C84D-B75F-A3E7F0FFD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mi</a:t>
            </a:r>
            <a:r>
              <a:rPr lang="en-US" dirty="0"/>
              <a:t>crococcal </a:t>
            </a:r>
            <a:r>
              <a:rPr lang="en-US" b="1" dirty="0"/>
              <a:t>n</a:t>
            </a:r>
            <a:r>
              <a:rPr lang="en-US" dirty="0"/>
              <a:t>uclease </a:t>
            </a:r>
            <a:r>
              <a:rPr lang="en-US" b="1" dirty="0"/>
              <a:t>d</a:t>
            </a:r>
            <a:r>
              <a:rPr lang="en-US" dirty="0"/>
              <a:t>igestion followed by </a:t>
            </a:r>
            <a:r>
              <a:rPr lang="en-US" b="1" dirty="0"/>
              <a:t>s</a:t>
            </a:r>
            <a:r>
              <a:rPr lang="en-US" dirty="0"/>
              <a:t>equencing (</a:t>
            </a:r>
            <a:r>
              <a:rPr lang="en-US" b="1" dirty="0" err="1"/>
              <a:t>MiND</a:t>
            </a:r>
            <a:r>
              <a:rPr lang="en-US" b="1" dirty="0"/>
              <a:t>-seq</a:t>
            </a:r>
            <a:r>
              <a:rPr lang="en-US" dirty="0"/>
              <a:t>)</a:t>
            </a:r>
          </a:p>
          <a:p>
            <a:r>
              <a:rPr lang="en-US" dirty="0"/>
              <a:t>Serial digestion produces fractions to be sequenced </a:t>
            </a:r>
          </a:p>
          <a:p>
            <a:r>
              <a:rPr lang="en-US" dirty="0"/>
              <a:t>Provides more detailed gradient of chromatin accessibility </a:t>
            </a:r>
          </a:p>
        </p:txBody>
      </p:sp>
    </p:spTree>
    <p:extLst>
      <p:ext uri="{BB962C8B-B14F-4D97-AF65-F5344CB8AC3E}">
        <p14:creationId xmlns:p14="http://schemas.microsoft.com/office/powerpoint/2010/main" val="780491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A3DAA0C-BE54-F24C-B988-D60A2CD1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919005"/>
            <a:ext cx="10337292" cy="50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4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0209AD-D781-8741-A641-DC99E2962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92236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841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4D70-218C-A444-8DBC-FDE3C26F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500" dirty="0"/>
              <a:t>Phylogenetic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8B547-D63F-B649-A18B-725DA9645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insight into Herpesviridae diseases</a:t>
            </a:r>
          </a:p>
        </p:txBody>
      </p:sp>
    </p:spTree>
    <p:extLst>
      <p:ext uri="{BB962C8B-B14F-4D97-AF65-F5344CB8AC3E}">
        <p14:creationId xmlns:p14="http://schemas.microsoft.com/office/powerpoint/2010/main" val="2662132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36EBA-CA39-4F45-8AAB-776BCACD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557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What is the same?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What is different?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ndrew Rambaut 🦠🧬🌲🔮🤦‍♂️ on Twitter: &amp;quot;There is a lot of discussion at  the moment about naming SARS-CoV-2 variants and coming up with a  standardised naming system. There was some discussion of this">
            <a:extLst>
              <a:ext uri="{FF2B5EF4-FFF2-40B4-BE49-F238E27FC236}">
                <a16:creationId xmlns:a16="http://schemas.microsoft.com/office/drawing/2014/main" id="{6C5B75F8-9845-6E42-89E0-223091E6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1248" y="640080"/>
            <a:ext cx="557784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68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66232A6-1C90-8C4E-9BFC-7F8D1117B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170787"/>
              </p:ext>
            </p:extLst>
          </p:nvPr>
        </p:nvGraphicFramePr>
        <p:xfrm>
          <a:off x="437323" y="190500"/>
          <a:ext cx="11542642" cy="647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3776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6D83A4C-F899-2F45-BB05-F462A6E1B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453863"/>
              </p:ext>
            </p:extLst>
          </p:nvPr>
        </p:nvGraphicFramePr>
        <p:xfrm>
          <a:off x="911860" y="181202"/>
          <a:ext cx="10368280" cy="6168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2954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C0A45B5-CFE8-2B40-844F-AE92682F7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363180"/>
              </p:ext>
            </p:extLst>
          </p:nvPr>
        </p:nvGraphicFramePr>
        <p:xfrm>
          <a:off x="965200" y="1137288"/>
          <a:ext cx="10261600" cy="4075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0913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BC7070-2B54-7843-A7F1-E92FA667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-1"/>
            <a:ext cx="11653837" cy="678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145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64054B8-6BF1-4240-AB0E-F4EA72278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43714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C79312B-AD9C-6349-8996-C094E25E98B9}"/>
              </a:ext>
            </a:extLst>
          </p:cNvPr>
          <p:cNvSpPr txBox="1"/>
          <p:nvPr/>
        </p:nvSpPr>
        <p:spPr>
          <a:xfrm>
            <a:off x="457200" y="165100"/>
            <a:ext cx="638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Proposed Workflow for Preliminary Analysis</a:t>
            </a:r>
          </a:p>
        </p:txBody>
      </p:sp>
    </p:spTree>
    <p:extLst>
      <p:ext uri="{BB962C8B-B14F-4D97-AF65-F5344CB8AC3E}">
        <p14:creationId xmlns:p14="http://schemas.microsoft.com/office/powerpoint/2010/main" val="175724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1877C-7554-744D-BB6C-7149F020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Tn5 Transposase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B037-32C4-0A4E-A3F2-731027AF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First discovered in </a:t>
            </a:r>
            <a:r>
              <a:rPr lang="en-US" sz="1800" i="1" dirty="0">
                <a:solidFill>
                  <a:srgbClr val="FFFFFF"/>
                </a:solidFill>
              </a:rPr>
              <a:t>E. cdi</a:t>
            </a:r>
          </a:p>
          <a:p>
            <a:r>
              <a:rPr lang="en-US" sz="1800" i="1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used in a variety of genomic assays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67713D2-0198-8042-B44F-080A83DE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811738"/>
            <a:ext cx="6798082" cy="52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04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049A4B3-6EC4-A44F-8E6A-436D654F07B6}"/>
              </a:ext>
            </a:extLst>
          </p:cNvPr>
          <p:cNvSpPr txBox="1"/>
          <p:nvPr/>
        </p:nvSpPr>
        <p:spPr>
          <a:xfrm>
            <a:off x="1473200" y="58039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terminus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157D3-D6CC-8042-88DA-40BD43AEBB84}"/>
              </a:ext>
            </a:extLst>
          </p:cNvPr>
          <p:cNvSpPr txBox="1"/>
          <p:nvPr/>
        </p:nvSpPr>
        <p:spPr>
          <a:xfrm>
            <a:off x="9499600" y="58039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terminus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AF82F9-284D-1C42-B9D2-69D1E941CB45}"/>
              </a:ext>
            </a:extLst>
          </p:cNvPr>
          <p:cNvCxnSpPr>
            <a:stCxn id="8" idx="3"/>
          </p:cNvCxnSpPr>
          <p:nvPr/>
        </p:nvCxnSpPr>
        <p:spPr>
          <a:xfrm>
            <a:off x="3302000" y="5988566"/>
            <a:ext cx="584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B05AE1-52F1-F14F-ABD0-F64A7DA55399}"/>
              </a:ext>
            </a:extLst>
          </p:cNvPr>
          <p:cNvSpPr txBox="1"/>
          <p:nvPr/>
        </p:nvSpPr>
        <p:spPr>
          <a:xfrm rot="16200000">
            <a:off x="-1360090" y="3517384"/>
            <a:ext cx="400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 Conserved Among Species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1BA3CF-9520-C94F-A564-7F7CDBCE0793}"/>
              </a:ext>
            </a:extLst>
          </p:cNvPr>
          <p:cNvSpPr/>
          <p:nvPr/>
        </p:nvSpPr>
        <p:spPr>
          <a:xfrm>
            <a:off x="3748068" y="2712125"/>
            <a:ext cx="127000" cy="2921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A27836-49D9-D149-B09E-45A82EE269A5}"/>
              </a:ext>
            </a:extLst>
          </p:cNvPr>
          <p:cNvGrpSpPr/>
          <p:nvPr/>
        </p:nvGrpSpPr>
        <p:grpSpPr>
          <a:xfrm>
            <a:off x="3883846" y="1828800"/>
            <a:ext cx="1286003" cy="3815756"/>
            <a:chOff x="1491566" y="1835744"/>
            <a:chExt cx="1286003" cy="38157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A22306-4E0F-FF43-9EAC-27B504F9B9BB}"/>
                </a:ext>
              </a:extLst>
            </p:cNvPr>
            <p:cNvSpPr/>
            <p:nvPr/>
          </p:nvSpPr>
          <p:spPr>
            <a:xfrm>
              <a:off x="2071941" y="1835744"/>
              <a:ext cx="149669" cy="38157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B4CA63-00C8-6C43-9099-7AFA0782A0C8}"/>
                </a:ext>
              </a:extLst>
            </p:cNvPr>
            <p:cNvSpPr/>
            <p:nvPr/>
          </p:nvSpPr>
          <p:spPr>
            <a:xfrm>
              <a:off x="2433010" y="4257856"/>
              <a:ext cx="246689" cy="13936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BF56CF-DB4F-E243-BAD0-1A4B97A22716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038F28-E9E6-A242-89D1-B9D1B34675DE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736550-20CE-8D47-87DF-F815D3E753EB}"/>
                </a:ext>
              </a:extLst>
            </p:cNvPr>
            <p:cNvSpPr/>
            <p:nvPr/>
          </p:nvSpPr>
          <p:spPr>
            <a:xfrm>
              <a:off x="2687018" y="3266618"/>
              <a:ext cx="90551" cy="23848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D96DA0-8498-B142-A0FD-42175B170DAC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2ADDA2-C27F-B842-975F-62DB1EA9D5EB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13D0EE-9F87-E643-B39F-F13893A7E92D}"/>
                </a:ext>
              </a:extLst>
            </p:cNvPr>
            <p:cNvSpPr/>
            <p:nvPr/>
          </p:nvSpPr>
          <p:spPr>
            <a:xfrm>
              <a:off x="1755308" y="3036058"/>
              <a:ext cx="141455" cy="2615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13E9FC-620E-6A4D-8C87-5778032B275B}"/>
                </a:ext>
              </a:extLst>
            </p:cNvPr>
            <p:cNvSpPr/>
            <p:nvPr/>
          </p:nvSpPr>
          <p:spPr>
            <a:xfrm>
              <a:off x="1637331" y="4250913"/>
              <a:ext cx="110657" cy="14005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7C45DF-064D-3248-BC0C-D2934C19E915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924636-F80C-AC49-B8CE-5FE077557897}"/>
              </a:ext>
            </a:extLst>
          </p:cNvPr>
          <p:cNvGrpSpPr/>
          <p:nvPr/>
        </p:nvGrpSpPr>
        <p:grpSpPr>
          <a:xfrm>
            <a:off x="1473200" y="2072255"/>
            <a:ext cx="1251629" cy="3560875"/>
            <a:chOff x="1491566" y="2090625"/>
            <a:chExt cx="1251629" cy="35608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531B00-679F-F442-B683-16FEDCA34CD4}"/>
                </a:ext>
              </a:extLst>
            </p:cNvPr>
            <p:cNvSpPr/>
            <p:nvPr/>
          </p:nvSpPr>
          <p:spPr>
            <a:xfrm>
              <a:off x="2071942" y="2730500"/>
              <a:ext cx="127000" cy="2921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C08496-922B-4A44-A12C-4E5591150289}"/>
                </a:ext>
              </a:extLst>
            </p:cNvPr>
            <p:cNvSpPr/>
            <p:nvPr/>
          </p:nvSpPr>
          <p:spPr>
            <a:xfrm>
              <a:off x="2550958" y="4349213"/>
              <a:ext cx="68363" cy="13022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ABD011-8C9D-9340-AF7C-AB1AF1498F1E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2C326-CADF-F847-89C6-D076913095A0}"/>
                </a:ext>
              </a:extLst>
            </p:cNvPr>
            <p:cNvSpPr/>
            <p:nvPr/>
          </p:nvSpPr>
          <p:spPr>
            <a:xfrm>
              <a:off x="2281006" y="3314796"/>
              <a:ext cx="398693" cy="23367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93C5E58-C544-4C43-A154-81CBDC31C703}"/>
                </a:ext>
              </a:extLst>
            </p:cNvPr>
            <p:cNvSpPr/>
            <p:nvPr/>
          </p:nvSpPr>
          <p:spPr>
            <a:xfrm>
              <a:off x="2593526" y="2090625"/>
              <a:ext cx="149669" cy="35608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D154B6-7F71-CE46-843D-E2C1C82350A4}"/>
                </a:ext>
              </a:extLst>
            </p:cNvPr>
            <p:cNvSpPr/>
            <p:nvPr/>
          </p:nvSpPr>
          <p:spPr>
            <a:xfrm>
              <a:off x="1944940" y="4590375"/>
              <a:ext cx="112363" cy="10611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584B77-8163-DE4E-BA43-F7A1AB3327D6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60682E-72CC-1D41-879E-A0744679B044}"/>
                </a:ext>
              </a:extLst>
            </p:cNvPr>
            <p:cNvSpPr/>
            <p:nvPr/>
          </p:nvSpPr>
          <p:spPr>
            <a:xfrm>
              <a:off x="1755308" y="4202052"/>
              <a:ext cx="119685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9EBFEEC-CAB5-F446-A3E5-8DD704767680}"/>
                </a:ext>
              </a:extLst>
            </p:cNvPr>
            <p:cNvSpPr/>
            <p:nvPr/>
          </p:nvSpPr>
          <p:spPr>
            <a:xfrm>
              <a:off x="1637331" y="4250913"/>
              <a:ext cx="110657" cy="14005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DEAFAD-4413-AA40-A0C9-D6114591FB26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4229EF-DD6B-4642-A7E4-5861CB732100}"/>
              </a:ext>
            </a:extLst>
          </p:cNvPr>
          <p:cNvGrpSpPr/>
          <p:nvPr/>
        </p:nvGrpSpPr>
        <p:grpSpPr>
          <a:xfrm>
            <a:off x="5141926" y="2996260"/>
            <a:ext cx="1258079" cy="2655240"/>
            <a:chOff x="1491566" y="2996260"/>
            <a:chExt cx="1258079" cy="265524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378C0DF-5B49-9545-B3F1-BB0799F24EA0}"/>
                </a:ext>
              </a:extLst>
            </p:cNvPr>
            <p:cNvSpPr/>
            <p:nvPr/>
          </p:nvSpPr>
          <p:spPr>
            <a:xfrm>
              <a:off x="2071942" y="4183680"/>
              <a:ext cx="126999" cy="14678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2C4F64-33AC-2544-8FDA-13C84263E21B}"/>
                </a:ext>
              </a:extLst>
            </p:cNvPr>
            <p:cNvSpPr/>
            <p:nvPr/>
          </p:nvSpPr>
          <p:spPr>
            <a:xfrm>
              <a:off x="2538804" y="3259674"/>
              <a:ext cx="140895" cy="23918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6AF71D-59E1-5E42-B7F3-B4FEE77905DD}"/>
                </a:ext>
              </a:extLst>
            </p:cNvPr>
            <p:cNvSpPr/>
            <p:nvPr/>
          </p:nvSpPr>
          <p:spPr>
            <a:xfrm>
              <a:off x="2198942" y="2996260"/>
              <a:ext cx="76386" cy="26552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22F1421-B22F-1049-AC4A-2FEE9C60C86D}"/>
                </a:ext>
              </a:extLst>
            </p:cNvPr>
            <p:cNvSpPr/>
            <p:nvPr/>
          </p:nvSpPr>
          <p:spPr>
            <a:xfrm>
              <a:off x="2150656" y="4572005"/>
              <a:ext cx="402041" cy="10794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A58E88B-3C84-C74C-B858-AACFE86FE164}"/>
                </a:ext>
              </a:extLst>
            </p:cNvPr>
            <p:cNvSpPr/>
            <p:nvPr/>
          </p:nvSpPr>
          <p:spPr>
            <a:xfrm>
              <a:off x="2696486" y="3473918"/>
              <a:ext cx="53159" cy="21775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E23E1B5-B337-6345-871E-C23859A0E320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0FA2370-F084-3248-80ED-A4C8B2A6E818}"/>
                </a:ext>
              </a:extLst>
            </p:cNvPr>
            <p:cNvSpPr/>
            <p:nvPr/>
          </p:nvSpPr>
          <p:spPr>
            <a:xfrm>
              <a:off x="1882313" y="4504267"/>
              <a:ext cx="45719" cy="11472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CAD072C-514A-C74D-9F31-617180117F38}"/>
                </a:ext>
              </a:extLst>
            </p:cNvPr>
            <p:cNvSpPr/>
            <p:nvPr/>
          </p:nvSpPr>
          <p:spPr>
            <a:xfrm>
              <a:off x="1755308" y="4202052"/>
              <a:ext cx="119685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69539E-B34B-CF40-8CA5-6A4F1A8A471D}"/>
                </a:ext>
              </a:extLst>
            </p:cNvPr>
            <p:cNvSpPr/>
            <p:nvPr/>
          </p:nvSpPr>
          <p:spPr>
            <a:xfrm>
              <a:off x="1637331" y="3967297"/>
              <a:ext cx="122680" cy="16841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39CD64-BCDC-694D-A026-4C1E8219F732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B29084-E006-4D42-8F98-DF852EF34A85}"/>
              </a:ext>
            </a:extLst>
          </p:cNvPr>
          <p:cNvGrpSpPr/>
          <p:nvPr/>
        </p:nvGrpSpPr>
        <p:grpSpPr>
          <a:xfrm>
            <a:off x="9156091" y="2260603"/>
            <a:ext cx="1352261" cy="3381710"/>
            <a:chOff x="1491566" y="2269790"/>
            <a:chExt cx="1352261" cy="338171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42F08CB-18C4-9D4A-A762-7FF37B5B75B8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F43529-3043-0D4F-8345-9E214B249024}"/>
                </a:ext>
              </a:extLst>
            </p:cNvPr>
            <p:cNvSpPr/>
            <p:nvPr/>
          </p:nvSpPr>
          <p:spPr>
            <a:xfrm>
              <a:off x="2424187" y="2893006"/>
              <a:ext cx="271691" cy="27584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62F4C3-9B14-7344-8797-AC1E75C1E344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3EE325A-7991-444B-8380-EFBBDB37D78E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8FDEE6-B45B-EF40-973C-DB26BAB49704}"/>
                </a:ext>
              </a:extLst>
            </p:cNvPr>
            <p:cNvSpPr/>
            <p:nvPr/>
          </p:nvSpPr>
          <p:spPr>
            <a:xfrm>
              <a:off x="2687019" y="2269790"/>
              <a:ext cx="156808" cy="33817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A890939-58A2-844C-9CC7-D4E2FA16E446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8DE8FE-BE65-944D-B637-61803BDF829F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A92C9C1-7031-2E49-BE0B-4982F6FB618A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434329-0742-6F4D-89A2-297A8D05DEC4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329D9B-17B9-6C45-9DCC-A30341C9FF60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463C0E-C7EF-A849-BE09-4BC90E664D70}"/>
              </a:ext>
            </a:extLst>
          </p:cNvPr>
          <p:cNvGrpSpPr/>
          <p:nvPr/>
        </p:nvGrpSpPr>
        <p:grpSpPr>
          <a:xfrm>
            <a:off x="6423233" y="3333134"/>
            <a:ext cx="1425335" cy="2325018"/>
            <a:chOff x="1491566" y="3326482"/>
            <a:chExt cx="1425335" cy="232501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A1700D9-3F8C-9149-9AA1-3520A18BF101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BF43E3E-1171-6A4F-9266-E54DE2037E2D}"/>
                </a:ext>
              </a:extLst>
            </p:cNvPr>
            <p:cNvSpPr/>
            <p:nvPr/>
          </p:nvSpPr>
          <p:spPr>
            <a:xfrm>
              <a:off x="2455368" y="3960645"/>
              <a:ext cx="231647" cy="16908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5DE699-E8AC-2449-A006-E95E52EEA55B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BF55CB-A3ED-2A4B-956E-D87F0286F101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74CD31F-4E2D-7044-BCF6-0C032EE92FE4}"/>
                </a:ext>
              </a:extLst>
            </p:cNvPr>
            <p:cNvSpPr/>
            <p:nvPr/>
          </p:nvSpPr>
          <p:spPr>
            <a:xfrm>
              <a:off x="2687018" y="3326482"/>
              <a:ext cx="229883" cy="23250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01B8429-F4B8-9540-B51C-7465E8BF0445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3DD744-4E25-E84B-80E5-D2BA24CB6DB0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933D98-4593-244C-99AB-7D565799707B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88F7043-6AF2-8140-AAE2-EF724C885113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0AA3EFC-3C63-9C44-8510-ACE712C4BC48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C2D35F-C6C2-EA4B-ADB6-1730FFFB38B7}"/>
              </a:ext>
            </a:extLst>
          </p:cNvPr>
          <p:cNvGrpSpPr/>
          <p:nvPr/>
        </p:nvGrpSpPr>
        <p:grpSpPr>
          <a:xfrm>
            <a:off x="7779190" y="2101083"/>
            <a:ext cx="1358537" cy="3557064"/>
            <a:chOff x="1491566" y="2094436"/>
            <a:chExt cx="1358537" cy="355706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53327FD-10C2-AD42-9059-9A4B71B5114D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1F32A8-1BA3-8A4D-AD1C-B228B6543A67}"/>
                </a:ext>
              </a:extLst>
            </p:cNvPr>
            <p:cNvSpPr/>
            <p:nvPr/>
          </p:nvSpPr>
          <p:spPr>
            <a:xfrm>
              <a:off x="2455368" y="2094436"/>
              <a:ext cx="267734" cy="35570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F72A7AF-E64E-6945-92BC-FF0B8BDC288D}"/>
                </a:ext>
              </a:extLst>
            </p:cNvPr>
            <p:cNvSpPr/>
            <p:nvPr/>
          </p:nvSpPr>
          <p:spPr>
            <a:xfrm>
              <a:off x="2198942" y="3720420"/>
              <a:ext cx="62627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9FB8D0D-D096-F247-A6B8-ACAEE35BD4CE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6FE7C3-E3AB-2143-956C-2259A32D1F6F}"/>
                </a:ext>
              </a:extLst>
            </p:cNvPr>
            <p:cNvSpPr/>
            <p:nvPr/>
          </p:nvSpPr>
          <p:spPr>
            <a:xfrm>
              <a:off x="2687019" y="2952862"/>
              <a:ext cx="163084" cy="269863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7CD158-3858-CF4B-B76B-F7FCA9BD761A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946789D-1F6A-6040-A883-9488FB13899E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97C813B-013B-5843-BFDF-B2C4C2AFD112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D4BADF5-664D-4544-B2DF-B483308634B3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BF812C-F9B5-3245-96BF-7BBA0B09D46A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B11C9A9-76E0-B148-BC90-70632A49DD00}"/>
              </a:ext>
            </a:extLst>
          </p:cNvPr>
          <p:cNvGrpSpPr/>
          <p:nvPr/>
        </p:nvGrpSpPr>
        <p:grpSpPr>
          <a:xfrm>
            <a:off x="2696410" y="2269785"/>
            <a:ext cx="1352261" cy="3381710"/>
            <a:chOff x="1491566" y="2269790"/>
            <a:chExt cx="1352261" cy="338171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093CF69-8042-534F-8A04-E7D36AC34FCB}"/>
                </a:ext>
              </a:extLst>
            </p:cNvPr>
            <p:cNvSpPr/>
            <p:nvPr/>
          </p:nvSpPr>
          <p:spPr>
            <a:xfrm>
              <a:off x="2071941" y="3438188"/>
              <a:ext cx="133447" cy="22133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510B8E-3EE6-0842-99ED-DE5437F1AAEA}"/>
                </a:ext>
              </a:extLst>
            </p:cNvPr>
            <p:cNvSpPr/>
            <p:nvPr/>
          </p:nvSpPr>
          <p:spPr>
            <a:xfrm>
              <a:off x="2455368" y="3720420"/>
              <a:ext cx="180143" cy="19310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A9D5983-C1BD-B44F-9544-98B278729508}"/>
                </a:ext>
              </a:extLst>
            </p:cNvPr>
            <p:cNvSpPr/>
            <p:nvPr/>
          </p:nvSpPr>
          <p:spPr>
            <a:xfrm>
              <a:off x="2198942" y="4154857"/>
              <a:ext cx="145063" cy="14966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DA96787-6888-D546-A094-DD85BC27B0B9}"/>
                </a:ext>
              </a:extLst>
            </p:cNvPr>
            <p:cNvSpPr/>
            <p:nvPr/>
          </p:nvSpPr>
          <p:spPr>
            <a:xfrm>
              <a:off x="2281006" y="4941948"/>
              <a:ext cx="271691" cy="70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8DC3CD5-B44A-0640-8AF2-90FE930B29EB}"/>
                </a:ext>
              </a:extLst>
            </p:cNvPr>
            <p:cNvSpPr/>
            <p:nvPr/>
          </p:nvSpPr>
          <p:spPr>
            <a:xfrm>
              <a:off x="2687019" y="2269790"/>
              <a:ext cx="156808" cy="33817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F74B0F1-A978-984D-BF9F-C7953835D5FE}"/>
                </a:ext>
              </a:extLst>
            </p:cNvPr>
            <p:cNvSpPr/>
            <p:nvPr/>
          </p:nvSpPr>
          <p:spPr>
            <a:xfrm>
              <a:off x="1944940" y="3985667"/>
              <a:ext cx="127000" cy="166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9E20E8B-FF03-0944-92CD-798F860CAFB9}"/>
                </a:ext>
              </a:extLst>
            </p:cNvPr>
            <p:cNvSpPr/>
            <p:nvPr/>
          </p:nvSpPr>
          <p:spPr>
            <a:xfrm>
              <a:off x="1882313" y="3483105"/>
              <a:ext cx="62624" cy="21683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A490D00-0712-FF47-8C5B-BA8A39BE327B}"/>
                </a:ext>
              </a:extLst>
            </p:cNvPr>
            <p:cNvSpPr/>
            <p:nvPr/>
          </p:nvSpPr>
          <p:spPr>
            <a:xfrm>
              <a:off x="1755309" y="4068722"/>
              <a:ext cx="156122" cy="15827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FD76C9A-CC2D-E04D-A33D-7D6D0E743F8A}"/>
                </a:ext>
              </a:extLst>
            </p:cNvPr>
            <p:cNvSpPr/>
            <p:nvPr/>
          </p:nvSpPr>
          <p:spPr>
            <a:xfrm>
              <a:off x="1637331" y="4581193"/>
              <a:ext cx="125295" cy="1070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BC5D6F-C785-F44C-AB1A-ABB84E5ACB62}"/>
                </a:ext>
              </a:extLst>
            </p:cNvPr>
            <p:cNvSpPr/>
            <p:nvPr/>
          </p:nvSpPr>
          <p:spPr>
            <a:xfrm>
              <a:off x="1491566" y="4202050"/>
              <a:ext cx="136738" cy="144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B26003-FAF1-2D45-AFB9-C651B488E52D}"/>
              </a:ext>
            </a:extLst>
          </p:cNvPr>
          <p:cNvCxnSpPr>
            <a:cxnSpLocks/>
          </p:cNvCxnSpPr>
          <p:nvPr/>
        </p:nvCxnSpPr>
        <p:spPr>
          <a:xfrm flipH="1">
            <a:off x="1473200" y="5651500"/>
            <a:ext cx="951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E34E21-923C-3649-B22B-22FD877042CC}"/>
              </a:ext>
            </a:extLst>
          </p:cNvPr>
          <p:cNvCxnSpPr/>
          <p:nvPr/>
        </p:nvCxnSpPr>
        <p:spPr>
          <a:xfrm>
            <a:off x="1473200" y="1828800"/>
            <a:ext cx="0" cy="3822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1249AD1-65DB-7E4E-B637-2601A8A8F802}"/>
              </a:ext>
            </a:extLst>
          </p:cNvPr>
          <p:cNvSpPr txBox="1"/>
          <p:nvPr/>
        </p:nvSpPr>
        <p:spPr>
          <a:xfrm>
            <a:off x="718233" y="1625644"/>
            <a:ext cx="95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CAF2E1-F261-E743-9793-50C756DA54DF}"/>
              </a:ext>
            </a:extLst>
          </p:cNvPr>
          <p:cNvCxnSpPr>
            <a:cxnSpLocks/>
          </p:cNvCxnSpPr>
          <p:nvPr/>
        </p:nvCxnSpPr>
        <p:spPr>
          <a:xfrm>
            <a:off x="1473200" y="604434"/>
            <a:ext cx="9183511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5E7EB6B2-444E-2D48-9AF8-96E2B7AAB4B0}"/>
              </a:ext>
            </a:extLst>
          </p:cNvPr>
          <p:cNvSpPr/>
          <p:nvPr/>
        </p:nvSpPr>
        <p:spPr>
          <a:xfrm>
            <a:off x="1473200" y="515476"/>
            <a:ext cx="1803584" cy="197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1382128-8023-1F42-91BF-8C2CDB139622}"/>
              </a:ext>
            </a:extLst>
          </p:cNvPr>
          <p:cNvSpPr/>
          <p:nvPr/>
        </p:nvSpPr>
        <p:spPr>
          <a:xfrm>
            <a:off x="3952215" y="515477"/>
            <a:ext cx="810448" cy="1952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ACFAA1C-52AE-8F40-A8B4-7AFB5A26B711}"/>
              </a:ext>
            </a:extLst>
          </p:cNvPr>
          <p:cNvSpPr/>
          <p:nvPr/>
        </p:nvSpPr>
        <p:spPr>
          <a:xfrm>
            <a:off x="8648839" y="515476"/>
            <a:ext cx="456039" cy="2066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F1FB69E-D89E-F140-A644-89E7AFC2E956}"/>
              </a:ext>
            </a:extLst>
          </p:cNvPr>
          <p:cNvSpPr/>
          <p:nvPr/>
        </p:nvSpPr>
        <p:spPr>
          <a:xfrm>
            <a:off x="9736464" y="506284"/>
            <a:ext cx="943977" cy="2157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63EDBAC-EF0C-8243-8901-46B5C3A76DE4}"/>
              </a:ext>
            </a:extLst>
          </p:cNvPr>
          <p:cNvSpPr txBox="1"/>
          <p:nvPr/>
        </p:nvSpPr>
        <p:spPr>
          <a:xfrm>
            <a:off x="318052" y="331304"/>
            <a:ext cx="141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HSV1 Reference</a:t>
            </a:r>
          </a:p>
        </p:txBody>
      </p:sp>
    </p:spTree>
    <p:extLst>
      <p:ext uri="{BB962C8B-B14F-4D97-AF65-F5344CB8AC3E}">
        <p14:creationId xmlns:p14="http://schemas.microsoft.com/office/powerpoint/2010/main" val="3618914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F98-4806-6248-A408-863AA379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DF050-AB16-7C44-9562-7D14AB7CE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234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DC97-9A14-864F-B211-0508BEB7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9"/>
            <a:ext cx="10058400" cy="1450757"/>
          </a:xfrm>
        </p:spPr>
        <p:txBody>
          <a:bodyPr/>
          <a:lstStyle/>
          <a:p>
            <a:r>
              <a:rPr lang="en-US" dirty="0"/>
              <a:t>Bowtie2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A6699-E88C-BB4E-9458-6E14DC34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6601"/>
            <a:ext cx="10058400" cy="40766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</a:t>
            </a:r>
            <a:r>
              <a:rPr lang="en-US" b="1" dirty="0" err="1"/>
              <a:t>unal</a:t>
            </a:r>
            <a:r>
              <a:rPr lang="en-US" b="1" dirty="0"/>
              <a:t> </a:t>
            </a:r>
            <a:r>
              <a:rPr lang="en-US" dirty="0"/>
              <a:t>Suppress SAM records for reads that failed to align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-local </a:t>
            </a:r>
            <a:r>
              <a:rPr lang="en-US" dirty="0"/>
              <a:t>Bowtie2 performs local read alignment (may be better to use local for cellular reads and global for viral reads)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-very-sensitive-local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-no-discordant </a:t>
            </a:r>
            <a:r>
              <a:rPr lang="en-US" dirty="0"/>
              <a:t>does not allow mapping of discordant pairs, which is a pair where both mates align uniquely, but that does not satisfy the paired-end constraints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-no-mixed </a:t>
            </a:r>
            <a:r>
              <a:rPr lang="en-US" dirty="0"/>
              <a:t>disables Bowtie2 from looking for mapping of individual mates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-contain </a:t>
            </a:r>
            <a:r>
              <a:rPr lang="en-US" dirty="0"/>
              <a:t>if one mate alignment contains the other, consider that to be non-concordant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-no-overlap </a:t>
            </a:r>
            <a:r>
              <a:rPr lang="en-US" dirty="0"/>
              <a:t>If one mate alignment overlaps the other at all, consider that to be non-concordant.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-dovetail </a:t>
            </a:r>
            <a:r>
              <a:rPr lang="en-US" dirty="0"/>
              <a:t>If the mates "dovetail", that is if one mate alignment extends past the beginning of the other such that the wrong mate begins upstream, consider that to be concordant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-phred33 </a:t>
            </a:r>
            <a:r>
              <a:rPr lang="en-US" dirty="0"/>
              <a:t>Input qualities are ASCII chars equal to the </a:t>
            </a:r>
            <a:r>
              <a:rPr lang="en-US" dirty="0" err="1"/>
              <a:t>Phred</a:t>
            </a:r>
            <a:r>
              <a:rPr lang="en-US" dirty="0"/>
              <a:t> quality plus 33</a:t>
            </a:r>
          </a:p>
        </p:txBody>
      </p:sp>
    </p:spTree>
    <p:extLst>
      <p:ext uri="{BB962C8B-B14F-4D97-AF65-F5344CB8AC3E}">
        <p14:creationId xmlns:p14="http://schemas.microsoft.com/office/powerpoint/2010/main" val="50724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B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3B3B287-4570-C24A-82C5-4F0EEFBE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45" y="2272925"/>
            <a:ext cx="10594510" cy="2330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820F14-5CA5-654D-9569-3A1B09FE13FA}"/>
              </a:ext>
            </a:extLst>
          </p:cNvPr>
          <p:cNvSpPr txBox="1"/>
          <p:nvPr/>
        </p:nvSpPr>
        <p:spPr>
          <a:xfrm>
            <a:off x="9172575" y="6063972"/>
            <a:ext cx="254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al, 2013</a:t>
            </a:r>
          </a:p>
        </p:txBody>
      </p:sp>
    </p:spTree>
    <p:extLst>
      <p:ext uri="{BB962C8B-B14F-4D97-AF65-F5344CB8AC3E}">
        <p14:creationId xmlns:p14="http://schemas.microsoft.com/office/powerpoint/2010/main" val="174045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EC69CC5E-027B-5348-BCEF-B2DE22C0F8C6}"/>
              </a:ext>
            </a:extLst>
          </p:cNvPr>
          <p:cNvSpPr/>
          <p:nvPr/>
        </p:nvSpPr>
        <p:spPr>
          <a:xfrm>
            <a:off x="6957687" y="990600"/>
            <a:ext cx="5070346" cy="4876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F803DFE-8F92-7D40-AD09-0131AA686EEA}"/>
              </a:ext>
            </a:extLst>
          </p:cNvPr>
          <p:cNvSpPr/>
          <p:nvPr/>
        </p:nvSpPr>
        <p:spPr>
          <a:xfrm>
            <a:off x="4254784" y="995568"/>
            <a:ext cx="2207336" cy="4876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6B05F2-2D38-904C-934D-43BC2B119BCF}"/>
              </a:ext>
            </a:extLst>
          </p:cNvPr>
          <p:cNvCxnSpPr>
            <a:cxnSpLocks/>
          </p:cNvCxnSpPr>
          <p:nvPr/>
        </p:nvCxnSpPr>
        <p:spPr>
          <a:xfrm>
            <a:off x="6066195" y="319296"/>
            <a:ext cx="1923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C8770D-C41A-EC44-A202-B0F6225A5C5C}"/>
              </a:ext>
            </a:extLst>
          </p:cNvPr>
          <p:cNvCxnSpPr>
            <a:cxnSpLocks/>
          </p:cNvCxnSpPr>
          <p:nvPr/>
        </p:nvCxnSpPr>
        <p:spPr>
          <a:xfrm>
            <a:off x="4973665" y="483572"/>
            <a:ext cx="27451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74CB3-B171-B240-BADD-4EAB5E659C84}"/>
              </a:ext>
            </a:extLst>
          </p:cNvPr>
          <p:cNvCxnSpPr>
            <a:cxnSpLocks/>
          </p:cNvCxnSpPr>
          <p:nvPr/>
        </p:nvCxnSpPr>
        <p:spPr>
          <a:xfrm>
            <a:off x="5456594" y="624096"/>
            <a:ext cx="12152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814C1A-AF60-C94F-A9C1-541576B7F5DC}"/>
              </a:ext>
            </a:extLst>
          </p:cNvPr>
          <p:cNvCxnSpPr>
            <a:cxnSpLocks/>
          </p:cNvCxnSpPr>
          <p:nvPr/>
        </p:nvCxnSpPr>
        <p:spPr>
          <a:xfrm>
            <a:off x="4846005" y="788371"/>
            <a:ext cx="32954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F90E18-A16A-CC49-9880-FFBF1C5095EE}"/>
              </a:ext>
            </a:extLst>
          </p:cNvPr>
          <p:cNvCxnSpPr>
            <a:cxnSpLocks/>
          </p:cNvCxnSpPr>
          <p:nvPr/>
        </p:nvCxnSpPr>
        <p:spPr>
          <a:xfrm>
            <a:off x="5662435" y="3192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2A3F8E-80AE-F64A-84EC-2B3C686BE6C2}"/>
              </a:ext>
            </a:extLst>
          </p:cNvPr>
          <p:cNvCxnSpPr>
            <a:cxnSpLocks/>
          </p:cNvCxnSpPr>
          <p:nvPr/>
        </p:nvCxnSpPr>
        <p:spPr>
          <a:xfrm>
            <a:off x="4569905" y="483572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FAA493-740D-0544-87A6-16519132D4AA}"/>
              </a:ext>
            </a:extLst>
          </p:cNvPr>
          <p:cNvCxnSpPr>
            <a:cxnSpLocks/>
          </p:cNvCxnSpPr>
          <p:nvPr/>
        </p:nvCxnSpPr>
        <p:spPr>
          <a:xfrm>
            <a:off x="5113086" y="624096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BF2D42-1558-B44E-B6E3-B12EE1655EA5}"/>
              </a:ext>
            </a:extLst>
          </p:cNvPr>
          <p:cNvCxnSpPr>
            <a:cxnSpLocks/>
          </p:cNvCxnSpPr>
          <p:nvPr/>
        </p:nvCxnSpPr>
        <p:spPr>
          <a:xfrm>
            <a:off x="4569905" y="788371"/>
            <a:ext cx="40376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BE8A01-D8AC-7B4D-A5C7-295A78160D6B}"/>
              </a:ext>
            </a:extLst>
          </p:cNvPr>
          <p:cNvCxnSpPr>
            <a:cxnSpLocks/>
          </p:cNvCxnSpPr>
          <p:nvPr/>
        </p:nvCxnSpPr>
        <p:spPr>
          <a:xfrm>
            <a:off x="7939528" y="3192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1A22DB-6AFA-9D44-A60A-046ED05E7038}"/>
              </a:ext>
            </a:extLst>
          </p:cNvPr>
          <p:cNvCxnSpPr>
            <a:cxnSpLocks/>
          </p:cNvCxnSpPr>
          <p:nvPr/>
        </p:nvCxnSpPr>
        <p:spPr>
          <a:xfrm>
            <a:off x="7677258" y="483572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6A9A7B-F1BD-1C40-860A-AB37D90D8328}"/>
              </a:ext>
            </a:extLst>
          </p:cNvPr>
          <p:cNvCxnSpPr>
            <a:cxnSpLocks/>
          </p:cNvCxnSpPr>
          <p:nvPr/>
        </p:nvCxnSpPr>
        <p:spPr>
          <a:xfrm>
            <a:off x="6603370" y="624096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006FCD-182B-6244-9C2E-B61E516EDED3}"/>
              </a:ext>
            </a:extLst>
          </p:cNvPr>
          <p:cNvCxnSpPr>
            <a:cxnSpLocks/>
          </p:cNvCxnSpPr>
          <p:nvPr/>
        </p:nvCxnSpPr>
        <p:spPr>
          <a:xfrm>
            <a:off x="8084816" y="788371"/>
            <a:ext cx="4037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C590CB-754F-E748-90C1-C2E256710F99}"/>
              </a:ext>
            </a:extLst>
          </p:cNvPr>
          <p:cNvCxnSpPr>
            <a:cxnSpLocks/>
          </p:cNvCxnSpPr>
          <p:nvPr/>
        </p:nvCxnSpPr>
        <p:spPr>
          <a:xfrm>
            <a:off x="4985636" y="1914596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942B06-EC1B-7448-B400-C1C8237391AB}"/>
              </a:ext>
            </a:extLst>
          </p:cNvPr>
          <p:cNvCxnSpPr/>
          <p:nvPr/>
        </p:nvCxnSpPr>
        <p:spPr>
          <a:xfrm>
            <a:off x="4985636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AD495-4FA1-734C-B854-C68B014D5446}"/>
              </a:ext>
            </a:extLst>
          </p:cNvPr>
          <p:cNvCxnSpPr/>
          <p:nvPr/>
        </p:nvCxnSpPr>
        <p:spPr>
          <a:xfrm>
            <a:off x="4985636" y="163519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D650BD-CEC8-3F43-ADC2-03AB051F9F58}"/>
              </a:ext>
            </a:extLst>
          </p:cNvPr>
          <p:cNvCxnSpPr>
            <a:cxnSpLocks/>
          </p:cNvCxnSpPr>
          <p:nvPr/>
        </p:nvCxnSpPr>
        <p:spPr>
          <a:xfrm>
            <a:off x="5253783" y="1523432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E8D3AC-77BA-F948-8BDF-37B218493CAC}"/>
              </a:ext>
            </a:extLst>
          </p:cNvPr>
          <p:cNvCxnSpPr>
            <a:cxnSpLocks/>
          </p:cNvCxnSpPr>
          <p:nvPr/>
        </p:nvCxnSpPr>
        <p:spPr>
          <a:xfrm>
            <a:off x="5534985" y="2644114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BBFA0A-7758-434F-8D12-AFB45EB64735}"/>
              </a:ext>
            </a:extLst>
          </p:cNvPr>
          <p:cNvCxnSpPr>
            <a:cxnSpLocks/>
          </p:cNvCxnSpPr>
          <p:nvPr/>
        </p:nvCxnSpPr>
        <p:spPr>
          <a:xfrm>
            <a:off x="5797793" y="1877059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3883CA9-6D16-F94D-8B2E-8DDB6E6705F9}"/>
              </a:ext>
            </a:extLst>
          </p:cNvPr>
          <p:cNvCxnSpPr/>
          <p:nvPr/>
        </p:nvCxnSpPr>
        <p:spPr>
          <a:xfrm>
            <a:off x="5253783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04DC32-ED51-2D41-B2D5-FEEA3E6DB790}"/>
              </a:ext>
            </a:extLst>
          </p:cNvPr>
          <p:cNvCxnSpPr/>
          <p:nvPr/>
        </p:nvCxnSpPr>
        <p:spPr>
          <a:xfrm>
            <a:off x="5534985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456D90-C975-D746-8215-8BB93C71C682}"/>
              </a:ext>
            </a:extLst>
          </p:cNvPr>
          <p:cNvCxnSpPr/>
          <p:nvPr/>
        </p:nvCxnSpPr>
        <p:spPr>
          <a:xfrm>
            <a:off x="5797793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7291903-02FC-EE4F-832C-A2E382445A98}"/>
              </a:ext>
            </a:extLst>
          </p:cNvPr>
          <p:cNvCxnSpPr/>
          <p:nvPr/>
        </p:nvCxnSpPr>
        <p:spPr>
          <a:xfrm>
            <a:off x="5253783" y="124937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8E3DE4A-CBA2-0B40-9D9C-D2F9005C46A6}"/>
              </a:ext>
            </a:extLst>
          </p:cNvPr>
          <p:cNvCxnSpPr/>
          <p:nvPr/>
        </p:nvCxnSpPr>
        <p:spPr>
          <a:xfrm>
            <a:off x="5534985" y="2328712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726006-8EB3-9B47-BB09-E4990C7E63C2}"/>
              </a:ext>
            </a:extLst>
          </p:cNvPr>
          <p:cNvCxnSpPr/>
          <p:nvPr/>
        </p:nvCxnSpPr>
        <p:spPr>
          <a:xfrm>
            <a:off x="5797793" y="158592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990C4C-E158-2546-8A5E-E7D1C80D9446}"/>
              </a:ext>
            </a:extLst>
          </p:cNvPr>
          <p:cNvCxnSpPr>
            <a:cxnSpLocks/>
          </p:cNvCxnSpPr>
          <p:nvPr/>
        </p:nvCxnSpPr>
        <p:spPr>
          <a:xfrm>
            <a:off x="5398063" y="2461683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D587B67-7C60-0342-A822-488CBB5FC930}"/>
              </a:ext>
            </a:extLst>
          </p:cNvPr>
          <p:cNvCxnSpPr>
            <a:cxnSpLocks/>
          </p:cNvCxnSpPr>
          <p:nvPr/>
        </p:nvCxnSpPr>
        <p:spPr>
          <a:xfrm>
            <a:off x="5134178" y="1579474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65A2FE-A76B-7449-B01F-486FE53AAE31}"/>
              </a:ext>
            </a:extLst>
          </p:cNvPr>
          <p:cNvCxnSpPr/>
          <p:nvPr/>
        </p:nvCxnSpPr>
        <p:spPr>
          <a:xfrm>
            <a:off x="5134178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7A8F23-04D5-AB48-AB4C-B6D74E372DE5}"/>
              </a:ext>
            </a:extLst>
          </p:cNvPr>
          <p:cNvCxnSpPr/>
          <p:nvPr/>
        </p:nvCxnSpPr>
        <p:spPr>
          <a:xfrm>
            <a:off x="5398063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C4CE19-76BA-B640-8C13-04955717F154}"/>
              </a:ext>
            </a:extLst>
          </p:cNvPr>
          <p:cNvCxnSpPr/>
          <p:nvPr/>
        </p:nvCxnSpPr>
        <p:spPr>
          <a:xfrm>
            <a:off x="5681597" y="3654496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CEB8F8-D1D7-7543-BE2C-0A66BFA19DFC}"/>
              </a:ext>
            </a:extLst>
          </p:cNvPr>
          <p:cNvCxnSpPr/>
          <p:nvPr/>
        </p:nvCxnSpPr>
        <p:spPr>
          <a:xfrm>
            <a:off x="5941221" y="3635446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477114-54A3-AF40-93DE-3AFA9B2C02DE}"/>
              </a:ext>
            </a:extLst>
          </p:cNvPr>
          <p:cNvCxnSpPr>
            <a:cxnSpLocks/>
          </p:cNvCxnSpPr>
          <p:nvPr/>
        </p:nvCxnSpPr>
        <p:spPr>
          <a:xfrm>
            <a:off x="5681597" y="2858116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D94BB6-2237-E84F-83FE-518B5277D8C8}"/>
              </a:ext>
            </a:extLst>
          </p:cNvPr>
          <p:cNvCxnSpPr>
            <a:cxnSpLocks/>
          </p:cNvCxnSpPr>
          <p:nvPr/>
        </p:nvCxnSpPr>
        <p:spPr>
          <a:xfrm>
            <a:off x="5938745" y="1955108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E48C10-64BE-6143-9E02-966ECB773795}"/>
              </a:ext>
            </a:extLst>
          </p:cNvPr>
          <p:cNvCxnSpPr/>
          <p:nvPr/>
        </p:nvCxnSpPr>
        <p:spPr>
          <a:xfrm>
            <a:off x="5681597" y="2572504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200D05-CA9A-FC46-AF16-1FA8EF7CB8A3}"/>
              </a:ext>
            </a:extLst>
          </p:cNvPr>
          <p:cNvCxnSpPr/>
          <p:nvPr/>
        </p:nvCxnSpPr>
        <p:spPr>
          <a:xfrm>
            <a:off x="5398565" y="216996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08F5570-4C16-2145-BC70-139B4B94C836}"/>
              </a:ext>
            </a:extLst>
          </p:cNvPr>
          <p:cNvCxnSpPr/>
          <p:nvPr/>
        </p:nvCxnSpPr>
        <p:spPr>
          <a:xfrm>
            <a:off x="5938745" y="1708882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8759A3E-0A1D-D445-A771-6F32B10407CF}"/>
              </a:ext>
            </a:extLst>
          </p:cNvPr>
          <p:cNvCxnSpPr>
            <a:cxnSpLocks/>
          </p:cNvCxnSpPr>
          <p:nvPr/>
        </p:nvCxnSpPr>
        <p:spPr>
          <a:xfrm flipV="1">
            <a:off x="4784058" y="2858116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A61774-E4EA-3343-99DE-E919D8C45A45}"/>
              </a:ext>
            </a:extLst>
          </p:cNvPr>
          <p:cNvCxnSpPr>
            <a:cxnSpLocks/>
          </p:cNvCxnSpPr>
          <p:nvPr/>
        </p:nvCxnSpPr>
        <p:spPr>
          <a:xfrm>
            <a:off x="7390179" y="1935683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6CE8A7-ED43-8E47-BFF6-D55F65D5F497}"/>
              </a:ext>
            </a:extLst>
          </p:cNvPr>
          <p:cNvCxnSpPr/>
          <p:nvPr/>
        </p:nvCxnSpPr>
        <p:spPr>
          <a:xfrm>
            <a:off x="7390179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F56FD3D-4C55-EB48-80C2-E16B3078B2D3}"/>
              </a:ext>
            </a:extLst>
          </p:cNvPr>
          <p:cNvCxnSpPr/>
          <p:nvPr/>
        </p:nvCxnSpPr>
        <p:spPr>
          <a:xfrm>
            <a:off x="7390179" y="165628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9C6B199-5591-4B4B-A9EE-20BC53D914B6}"/>
              </a:ext>
            </a:extLst>
          </p:cNvPr>
          <p:cNvCxnSpPr>
            <a:cxnSpLocks/>
          </p:cNvCxnSpPr>
          <p:nvPr/>
        </p:nvCxnSpPr>
        <p:spPr>
          <a:xfrm>
            <a:off x="7658326" y="1544519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F71DE7-9ECE-BF41-9179-ECB703A4DFED}"/>
              </a:ext>
            </a:extLst>
          </p:cNvPr>
          <p:cNvCxnSpPr>
            <a:cxnSpLocks/>
          </p:cNvCxnSpPr>
          <p:nvPr/>
        </p:nvCxnSpPr>
        <p:spPr>
          <a:xfrm>
            <a:off x="7939528" y="2665201"/>
            <a:ext cx="0" cy="105089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3CEBB2-7286-044C-B1D5-0610970E4D6C}"/>
              </a:ext>
            </a:extLst>
          </p:cNvPr>
          <p:cNvCxnSpPr>
            <a:cxnSpLocks/>
          </p:cNvCxnSpPr>
          <p:nvPr/>
        </p:nvCxnSpPr>
        <p:spPr>
          <a:xfrm>
            <a:off x="8202336" y="1898146"/>
            <a:ext cx="0" cy="1817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348BFE-F44F-C840-A836-982D5AFEF1EE}"/>
              </a:ext>
            </a:extLst>
          </p:cNvPr>
          <p:cNvCxnSpPr/>
          <p:nvPr/>
        </p:nvCxnSpPr>
        <p:spPr>
          <a:xfrm>
            <a:off x="7658326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8885014-CB63-2148-9F14-A80D4F589B96}"/>
              </a:ext>
            </a:extLst>
          </p:cNvPr>
          <p:cNvCxnSpPr/>
          <p:nvPr/>
        </p:nvCxnSpPr>
        <p:spPr>
          <a:xfrm>
            <a:off x="7939528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1D87ED-0C6C-DF42-B09D-7848CDAA9BC7}"/>
              </a:ext>
            </a:extLst>
          </p:cNvPr>
          <p:cNvCxnSpPr/>
          <p:nvPr/>
        </p:nvCxnSpPr>
        <p:spPr>
          <a:xfrm>
            <a:off x="8202336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95BCB-2C25-2649-AB39-6ED941AD38B9}"/>
              </a:ext>
            </a:extLst>
          </p:cNvPr>
          <p:cNvCxnSpPr/>
          <p:nvPr/>
        </p:nvCxnSpPr>
        <p:spPr>
          <a:xfrm>
            <a:off x="7658326" y="127046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8F2DF5-331E-5641-AAF6-6AC410B46388}"/>
              </a:ext>
            </a:extLst>
          </p:cNvPr>
          <p:cNvCxnSpPr/>
          <p:nvPr/>
        </p:nvCxnSpPr>
        <p:spPr>
          <a:xfrm>
            <a:off x="7939528" y="2349799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3115930-B951-F448-A8BE-97DDA0585128}"/>
              </a:ext>
            </a:extLst>
          </p:cNvPr>
          <p:cNvCxnSpPr/>
          <p:nvPr/>
        </p:nvCxnSpPr>
        <p:spPr>
          <a:xfrm>
            <a:off x="8202336" y="1607010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4FF7818-4386-7F40-9407-EF4871959770}"/>
              </a:ext>
            </a:extLst>
          </p:cNvPr>
          <p:cNvCxnSpPr>
            <a:cxnSpLocks/>
          </p:cNvCxnSpPr>
          <p:nvPr/>
        </p:nvCxnSpPr>
        <p:spPr>
          <a:xfrm>
            <a:off x="7802606" y="2482770"/>
            <a:ext cx="0" cy="12333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84B78FF-51E2-434B-8FD1-06CE9C5782E8}"/>
              </a:ext>
            </a:extLst>
          </p:cNvPr>
          <p:cNvCxnSpPr>
            <a:cxnSpLocks/>
          </p:cNvCxnSpPr>
          <p:nvPr/>
        </p:nvCxnSpPr>
        <p:spPr>
          <a:xfrm>
            <a:off x="7538721" y="1600561"/>
            <a:ext cx="0" cy="217157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3AE79A9-CE33-ED4A-A4EE-89E02E6B9880}"/>
              </a:ext>
            </a:extLst>
          </p:cNvPr>
          <p:cNvCxnSpPr/>
          <p:nvPr/>
        </p:nvCxnSpPr>
        <p:spPr>
          <a:xfrm>
            <a:off x="7538721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0C59464-7E39-084B-80BB-BD580B110348}"/>
              </a:ext>
            </a:extLst>
          </p:cNvPr>
          <p:cNvCxnSpPr/>
          <p:nvPr/>
        </p:nvCxnSpPr>
        <p:spPr>
          <a:xfrm>
            <a:off x="7802606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F01A3F-ED85-8845-8A5A-63FF20EFBFB3}"/>
              </a:ext>
            </a:extLst>
          </p:cNvPr>
          <p:cNvCxnSpPr/>
          <p:nvPr/>
        </p:nvCxnSpPr>
        <p:spPr>
          <a:xfrm>
            <a:off x="8086140" y="36755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76B0D9E-25BB-DB42-A60F-ADF7DDF85BF8}"/>
              </a:ext>
            </a:extLst>
          </p:cNvPr>
          <p:cNvCxnSpPr/>
          <p:nvPr/>
        </p:nvCxnSpPr>
        <p:spPr>
          <a:xfrm>
            <a:off x="8345764" y="3656533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4FBD165-DAC2-1D45-95C2-9595D95A1E7E}"/>
              </a:ext>
            </a:extLst>
          </p:cNvPr>
          <p:cNvCxnSpPr>
            <a:cxnSpLocks/>
          </p:cNvCxnSpPr>
          <p:nvPr/>
        </p:nvCxnSpPr>
        <p:spPr>
          <a:xfrm>
            <a:off x="8086140" y="2879203"/>
            <a:ext cx="0" cy="8535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D3DD3A-B3A4-5F45-9B8E-291D31E1FC6D}"/>
              </a:ext>
            </a:extLst>
          </p:cNvPr>
          <p:cNvCxnSpPr>
            <a:cxnSpLocks/>
          </p:cNvCxnSpPr>
          <p:nvPr/>
        </p:nvCxnSpPr>
        <p:spPr>
          <a:xfrm>
            <a:off x="8343288" y="1976195"/>
            <a:ext cx="0" cy="17399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9A3885B-1A51-BD47-A340-4A2E64765153}"/>
              </a:ext>
            </a:extLst>
          </p:cNvPr>
          <p:cNvCxnSpPr/>
          <p:nvPr/>
        </p:nvCxnSpPr>
        <p:spPr>
          <a:xfrm>
            <a:off x="8086140" y="2593591"/>
            <a:ext cx="0" cy="3365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B6DE4BC-6497-4642-A869-A1213F4D8E87}"/>
              </a:ext>
            </a:extLst>
          </p:cNvPr>
          <p:cNvCxnSpPr/>
          <p:nvPr/>
        </p:nvCxnSpPr>
        <p:spPr>
          <a:xfrm>
            <a:off x="7803108" y="219104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DC1E409-9219-A849-8A42-99F15B6D4539}"/>
              </a:ext>
            </a:extLst>
          </p:cNvPr>
          <p:cNvCxnSpPr/>
          <p:nvPr/>
        </p:nvCxnSpPr>
        <p:spPr>
          <a:xfrm>
            <a:off x="8343288" y="1729969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A6D95E-D2F4-C74B-9274-A9736A9E5FAB}"/>
              </a:ext>
            </a:extLst>
          </p:cNvPr>
          <p:cNvCxnSpPr>
            <a:cxnSpLocks/>
          </p:cNvCxnSpPr>
          <p:nvPr/>
        </p:nvCxnSpPr>
        <p:spPr>
          <a:xfrm flipV="1">
            <a:off x="7188601" y="2879203"/>
            <a:ext cx="0" cy="1099595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273ECEF-2F2B-4640-BE74-4DE680FD60F9}"/>
              </a:ext>
            </a:extLst>
          </p:cNvPr>
          <p:cNvCxnSpPr>
            <a:cxnSpLocks/>
          </p:cNvCxnSpPr>
          <p:nvPr/>
        </p:nvCxnSpPr>
        <p:spPr>
          <a:xfrm>
            <a:off x="7188601" y="1669266"/>
            <a:ext cx="0" cy="933087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04FD1C4-F076-A44A-B076-7FA78855AA33}"/>
              </a:ext>
            </a:extLst>
          </p:cNvPr>
          <p:cNvCxnSpPr/>
          <p:nvPr/>
        </p:nvCxnSpPr>
        <p:spPr>
          <a:xfrm>
            <a:off x="4821607" y="439635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BDF96C0-7947-524D-8A6E-2964AC3897E5}"/>
              </a:ext>
            </a:extLst>
          </p:cNvPr>
          <p:cNvCxnSpPr/>
          <p:nvPr/>
        </p:nvCxnSpPr>
        <p:spPr>
          <a:xfrm>
            <a:off x="4821607" y="451721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718BE6-AA7E-234D-AB0E-F6592DC36A36}"/>
              </a:ext>
            </a:extLst>
          </p:cNvPr>
          <p:cNvCxnSpPr/>
          <p:nvPr/>
        </p:nvCxnSpPr>
        <p:spPr>
          <a:xfrm>
            <a:off x="4821607" y="4643343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D95C43-0468-114D-A6E4-54FCB72E4A38}"/>
              </a:ext>
            </a:extLst>
          </p:cNvPr>
          <p:cNvCxnSpPr/>
          <p:nvPr/>
        </p:nvCxnSpPr>
        <p:spPr>
          <a:xfrm>
            <a:off x="4821607" y="474844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9411DD7-2E44-D649-85D7-D5AE3F3FD284}"/>
              </a:ext>
            </a:extLst>
          </p:cNvPr>
          <p:cNvCxnSpPr/>
          <p:nvPr/>
        </p:nvCxnSpPr>
        <p:spPr>
          <a:xfrm>
            <a:off x="4821607" y="486406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8CBEC29-35ED-BA41-A907-9C1ED36D9F2D}"/>
              </a:ext>
            </a:extLst>
          </p:cNvPr>
          <p:cNvCxnSpPr/>
          <p:nvPr/>
        </p:nvCxnSpPr>
        <p:spPr>
          <a:xfrm>
            <a:off x="4821607" y="497967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6666782-60FB-2A49-B539-EC7EC2123372}"/>
              </a:ext>
            </a:extLst>
          </p:cNvPr>
          <p:cNvCxnSpPr/>
          <p:nvPr/>
        </p:nvCxnSpPr>
        <p:spPr>
          <a:xfrm>
            <a:off x="4821607" y="51057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02F7712-076D-6A4D-B006-F9EF90791975}"/>
              </a:ext>
            </a:extLst>
          </p:cNvPr>
          <p:cNvCxnSpPr/>
          <p:nvPr/>
        </p:nvCxnSpPr>
        <p:spPr>
          <a:xfrm>
            <a:off x="4821607" y="5226667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30EA38F-DA70-624C-9E33-6579DB1F0BBC}"/>
              </a:ext>
            </a:extLst>
          </p:cNvPr>
          <p:cNvCxnSpPr/>
          <p:nvPr/>
        </p:nvCxnSpPr>
        <p:spPr>
          <a:xfrm>
            <a:off x="4821607" y="535279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E8A5F58-06AF-8C4B-88F8-A9D99B97FFBD}"/>
              </a:ext>
            </a:extLst>
          </p:cNvPr>
          <p:cNvCxnSpPr/>
          <p:nvPr/>
        </p:nvCxnSpPr>
        <p:spPr>
          <a:xfrm>
            <a:off x="4821607" y="545789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6A11A37-780F-5342-B196-EA168E7AA999}"/>
              </a:ext>
            </a:extLst>
          </p:cNvPr>
          <p:cNvCxnSpPr/>
          <p:nvPr/>
        </p:nvCxnSpPr>
        <p:spPr>
          <a:xfrm>
            <a:off x="4821607" y="55735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217191-5B67-B543-8582-7C86E1B1C7EA}"/>
              </a:ext>
            </a:extLst>
          </p:cNvPr>
          <p:cNvCxnSpPr/>
          <p:nvPr/>
        </p:nvCxnSpPr>
        <p:spPr>
          <a:xfrm>
            <a:off x="7229792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7E389C0-B239-D442-88B0-E99EA2DCB401}"/>
              </a:ext>
            </a:extLst>
          </p:cNvPr>
          <p:cNvCxnSpPr/>
          <p:nvPr/>
        </p:nvCxnSpPr>
        <p:spPr>
          <a:xfrm>
            <a:off x="7229792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6F5A3B2-9496-8945-AC66-8ABD66225D26}"/>
              </a:ext>
            </a:extLst>
          </p:cNvPr>
          <p:cNvCxnSpPr/>
          <p:nvPr/>
        </p:nvCxnSpPr>
        <p:spPr>
          <a:xfrm>
            <a:off x="7229792" y="46275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36334D4-4BCB-EF42-B573-B6E471AFDDB6}"/>
              </a:ext>
            </a:extLst>
          </p:cNvPr>
          <p:cNvCxnSpPr/>
          <p:nvPr/>
        </p:nvCxnSpPr>
        <p:spPr>
          <a:xfrm>
            <a:off x="7229792" y="473268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2131DBD-6B2B-8D4E-9C49-212369D60452}"/>
              </a:ext>
            </a:extLst>
          </p:cNvPr>
          <p:cNvCxnSpPr/>
          <p:nvPr/>
        </p:nvCxnSpPr>
        <p:spPr>
          <a:xfrm>
            <a:off x="7229792" y="4848296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EDDBD8B-40B7-2748-AEA4-05FD91CE2E87}"/>
              </a:ext>
            </a:extLst>
          </p:cNvPr>
          <p:cNvCxnSpPr/>
          <p:nvPr/>
        </p:nvCxnSpPr>
        <p:spPr>
          <a:xfrm>
            <a:off x="7229792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587AF88-B363-8F49-B836-6E0EC6611BE8}"/>
              </a:ext>
            </a:extLst>
          </p:cNvPr>
          <p:cNvCxnSpPr/>
          <p:nvPr/>
        </p:nvCxnSpPr>
        <p:spPr>
          <a:xfrm>
            <a:off x="10034547" y="438058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52A83E5-0A63-AD40-8440-D1731400AA92}"/>
              </a:ext>
            </a:extLst>
          </p:cNvPr>
          <p:cNvCxnSpPr/>
          <p:nvPr/>
        </p:nvCxnSpPr>
        <p:spPr>
          <a:xfrm>
            <a:off x="9438832" y="450145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23B8C55-19DA-F045-B91F-1DCC115134EE}"/>
              </a:ext>
            </a:extLst>
          </p:cNvPr>
          <p:cNvCxnSpPr/>
          <p:nvPr/>
        </p:nvCxnSpPr>
        <p:spPr>
          <a:xfrm>
            <a:off x="9704890" y="462704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CDFC249-98A3-7246-A9D1-60DCBE371CD3}"/>
              </a:ext>
            </a:extLst>
          </p:cNvPr>
          <p:cNvCxnSpPr/>
          <p:nvPr/>
        </p:nvCxnSpPr>
        <p:spPr>
          <a:xfrm>
            <a:off x="10607361" y="4723784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81D137C-CDE2-2D40-B2E9-D790140D8A6E}"/>
              </a:ext>
            </a:extLst>
          </p:cNvPr>
          <p:cNvCxnSpPr/>
          <p:nvPr/>
        </p:nvCxnSpPr>
        <p:spPr>
          <a:xfrm>
            <a:off x="9041511" y="484396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985504E-83CD-5142-B9E6-8398A209918E}"/>
              </a:ext>
            </a:extLst>
          </p:cNvPr>
          <p:cNvCxnSpPr/>
          <p:nvPr/>
        </p:nvCxnSpPr>
        <p:spPr>
          <a:xfrm>
            <a:off x="9438832" y="4963909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20C6857-724D-3149-95D2-18D7F2202E43}"/>
              </a:ext>
            </a:extLst>
          </p:cNvPr>
          <p:cNvCxnSpPr>
            <a:cxnSpLocks/>
          </p:cNvCxnSpPr>
          <p:nvPr/>
        </p:nvCxnSpPr>
        <p:spPr>
          <a:xfrm>
            <a:off x="8422141" y="4380585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44BB733-097E-ED43-8956-24F28FC6366D}"/>
              </a:ext>
            </a:extLst>
          </p:cNvPr>
          <p:cNvCxnSpPr>
            <a:cxnSpLocks/>
          </p:cNvCxnSpPr>
          <p:nvPr/>
        </p:nvCxnSpPr>
        <p:spPr>
          <a:xfrm>
            <a:off x="8422141" y="462704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D238D06-7516-2B49-B534-472445460FB2}"/>
              </a:ext>
            </a:extLst>
          </p:cNvPr>
          <p:cNvCxnSpPr>
            <a:cxnSpLocks/>
          </p:cNvCxnSpPr>
          <p:nvPr/>
        </p:nvCxnSpPr>
        <p:spPr>
          <a:xfrm>
            <a:off x="8422141" y="4501454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98D2C1C-206E-304E-AF7C-7BF8DB8F85BF}"/>
              </a:ext>
            </a:extLst>
          </p:cNvPr>
          <p:cNvCxnSpPr>
            <a:cxnSpLocks/>
          </p:cNvCxnSpPr>
          <p:nvPr/>
        </p:nvCxnSpPr>
        <p:spPr>
          <a:xfrm>
            <a:off x="8422141" y="484396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DDC94BC-C0A1-0644-AEED-A46EAD440EDA}"/>
              </a:ext>
            </a:extLst>
          </p:cNvPr>
          <p:cNvCxnSpPr>
            <a:cxnSpLocks/>
          </p:cNvCxnSpPr>
          <p:nvPr/>
        </p:nvCxnSpPr>
        <p:spPr>
          <a:xfrm flipV="1">
            <a:off x="8422141" y="4723784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10A826F-67E0-5449-96F6-D88D09498BCA}"/>
              </a:ext>
            </a:extLst>
          </p:cNvPr>
          <p:cNvCxnSpPr>
            <a:cxnSpLocks/>
          </p:cNvCxnSpPr>
          <p:nvPr/>
        </p:nvCxnSpPr>
        <p:spPr>
          <a:xfrm>
            <a:off x="8422141" y="4968896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EF4AEC1-194F-7545-A4DD-84A2EB3443D2}"/>
              </a:ext>
            </a:extLst>
          </p:cNvPr>
          <p:cNvCxnSpPr/>
          <p:nvPr/>
        </p:nvCxnSpPr>
        <p:spPr>
          <a:xfrm>
            <a:off x="7229792" y="53573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8CDCC6E-B9EC-D14F-B8C4-6E548131ED52}"/>
              </a:ext>
            </a:extLst>
          </p:cNvPr>
          <p:cNvCxnSpPr/>
          <p:nvPr/>
        </p:nvCxnSpPr>
        <p:spPr>
          <a:xfrm>
            <a:off x="7229792" y="5473012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A7D412F-D1FA-8F4C-898D-C2043135B48F}"/>
              </a:ext>
            </a:extLst>
          </p:cNvPr>
          <p:cNvCxnSpPr/>
          <p:nvPr/>
        </p:nvCxnSpPr>
        <p:spPr>
          <a:xfrm>
            <a:off x="7229792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A94EBDD-9D71-4F45-A85B-A1932F7BC29C}"/>
              </a:ext>
            </a:extLst>
          </p:cNvPr>
          <p:cNvCxnSpPr/>
          <p:nvPr/>
        </p:nvCxnSpPr>
        <p:spPr>
          <a:xfrm>
            <a:off x="10584460" y="5348500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2189551-3871-AD44-9CAF-1B37623F0E8F}"/>
              </a:ext>
            </a:extLst>
          </p:cNvPr>
          <p:cNvCxnSpPr/>
          <p:nvPr/>
        </p:nvCxnSpPr>
        <p:spPr>
          <a:xfrm>
            <a:off x="9041511" y="546867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41ED434-AD5A-6646-8E04-E19A48DFF4AD}"/>
              </a:ext>
            </a:extLst>
          </p:cNvPr>
          <p:cNvCxnSpPr/>
          <p:nvPr/>
        </p:nvCxnSpPr>
        <p:spPr>
          <a:xfrm>
            <a:off x="9438832" y="558862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80D8748-6301-E440-B195-F18E2F2E63B0}"/>
              </a:ext>
            </a:extLst>
          </p:cNvPr>
          <p:cNvCxnSpPr>
            <a:cxnSpLocks/>
          </p:cNvCxnSpPr>
          <p:nvPr/>
        </p:nvCxnSpPr>
        <p:spPr>
          <a:xfrm>
            <a:off x="8422141" y="546867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8519C3F-CA81-DD4A-9AA3-BE755693CFBC}"/>
              </a:ext>
            </a:extLst>
          </p:cNvPr>
          <p:cNvCxnSpPr>
            <a:cxnSpLocks/>
          </p:cNvCxnSpPr>
          <p:nvPr/>
        </p:nvCxnSpPr>
        <p:spPr>
          <a:xfrm flipV="1">
            <a:off x="8422141" y="5348500"/>
            <a:ext cx="2185220" cy="889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C0BC04E-7841-9F41-A258-7599FCEBFEF2}"/>
              </a:ext>
            </a:extLst>
          </p:cNvPr>
          <p:cNvCxnSpPr>
            <a:cxnSpLocks/>
          </p:cNvCxnSpPr>
          <p:nvPr/>
        </p:nvCxnSpPr>
        <p:spPr>
          <a:xfrm>
            <a:off x="8422141" y="5593612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DD32FE0-4BBA-694C-BE43-97A4AAE6C2B8}"/>
              </a:ext>
            </a:extLst>
          </p:cNvPr>
          <p:cNvCxnSpPr/>
          <p:nvPr/>
        </p:nvCxnSpPr>
        <p:spPr>
          <a:xfrm>
            <a:off x="7229792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EDE5402-449D-F749-8733-AF19200CED6A}"/>
              </a:ext>
            </a:extLst>
          </p:cNvPr>
          <p:cNvCxnSpPr/>
          <p:nvPr/>
        </p:nvCxnSpPr>
        <p:spPr>
          <a:xfrm>
            <a:off x="7229792" y="5219535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214EEEE-25B5-7E45-91BD-8A257DAE8BE5}"/>
              </a:ext>
            </a:extLst>
          </p:cNvPr>
          <p:cNvCxnSpPr/>
          <p:nvPr/>
        </p:nvCxnSpPr>
        <p:spPr>
          <a:xfrm>
            <a:off x="9438832" y="5093411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81962C4-3AA5-8345-8133-5D080FC6A340}"/>
              </a:ext>
            </a:extLst>
          </p:cNvPr>
          <p:cNvCxnSpPr/>
          <p:nvPr/>
        </p:nvCxnSpPr>
        <p:spPr>
          <a:xfrm>
            <a:off x="9704890" y="5218998"/>
            <a:ext cx="114562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2938EAA-48FF-174A-932D-6A7FB0CFD3F4}"/>
              </a:ext>
            </a:extLst>
          </p:cNvPr>
          <p:cNvCxnSpPr>
            <a:cxnSpLocks/>
          </p:cNvCxnSpPr>
          <p:nvPr/>
        </p:nvCxnSpPr>
        <p:spPr>
          <a:xfrm>
            <a:off x="8422141" y="5218998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B85A921-9878-E147-B0D2-842687EB4FDE}"/>
              </a:ext>
            </a:extLst>
          </p:cNvPr>
          <p:cNvCxnSpPr>
            <a:cxnSpLocks/>
          </p:cNvCxnSpPr>
          <p:nvPr/>
        </p:nvCxnSpPr>
        <p:spPr>
          <a:xfrm>
            <a:off x="8422141" y="5093411"/>
            <a:ext cx="155993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9024C4B-561C-8340-942B-387E831F045A}"/>
              </a:ext>
            </a:extLst>
          </p:cNvPr>
          <p:cNvCxnSpPr/>
          <p:nvPr/>
        </p:nvCxnSpPr>
        <p:spPr>
          <a:xfrm>
            <a:off x="7538721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EACD40-ACF1-5B40-8AFF-048124DF0689}"/>
              </a:ext>
            </a:extLst>
          </p:cNvPr>
          <p:cNvCxnSpPr/>
          <p:nvPr/>
        </p:nvCxnSpPr>
        <p:spPr>
          <a:xfrm>
            <a:off x="5134178" y="1338783"/>
            <a:ext cx="0" cy="3175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DFB3897-8956-DC4C-AB28-A36AE691985D}"/>
              </a:ext>
            </a:extLst>
          </p:cNvPr>
          <p:cNvSpPr txBox="1"/>
          <p:nvPr/>
        </p:nvSpPr>
        <p:spPr>
          <a:xfrm>
            <a:off x="-382073" y="677439"/>
            <a:ext cx="4826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Single- versus paired-end  sequencing </a:t>
            </a:r>
          </a:p>
        </p:txBody>
      </p:sp>
    </p:spTree>
    <p:extLst>
      <p:ext uri="{BB962C8B-B14F-4D97-AF65-F5344CB8AC3E}">
        <p14:creationId xmlns:p14="http://schemas.microsoft.com/office/powerpoint/2010/main" val="24449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DarkSeedRightStep">
      <a:dk1>
        <a:srgbClr val="000000"/>
      </a:dk1>
      <a:lt1>
        <a:srgbClr val="FFFFFF"/>
      </a:lt1>
      <a:dk2>
        <a:srgbClr val="1B3028"/>
      </a:dk2>
      <a:lt2>
        <a:srgbClr val="F3F0F1"/>
      </a:lt2>
      <a:accent1>
        <a:srgbClr val="46B28B"/>
      </a:accent1>
      <a:accent2>
        <a:srgbClr val="3BABB1"/>
      </a:accent2>
      <a:accent3>
        <a:srgbClr val="4D8CC3"/>
      </a:accent3>
      <a:accent4>
        <a:srgbClr val="424FB4"/>
      </a:accent4>
      <a:accent5>
        <a:srgbClr val="704DC3"/>
      </a:accent5>
      <a:accent6>
        <a:srgbClr val="903BB1"/>
      </a:accent6>
      <a:hlink>
        <a:srgbClr val="839030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5051</TotalTime>
  <Words>989</Words>
  <Application>Microsoft Macintosh PowerPoint</Application>
  <PresentationFormat>Widescreen</PresentationFormat>
  <Paragraphs>187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Calibri</vt:lpstr>
      <vt:lpstr>Sagona Book</vt:lpstr>
      <vt:lpstr>Sagona ExtraLight</vt:lpstr>
      <vt:lpstr>Wingdings</vt:lpstr>
      <vt:lpstr>RetrospectVTI</vt:lpstr>
      <vt:lpstr>Lab Meeting</vt:lpstr>
      <vt:lpstr>Overview of Projects</vt:lpstr>
      <vt:lpstr>ATAC-seq &amp;  MiND-seq</vt:lpstr>
      <vt:lpstr>Two assays to survey chromatin accessibility </vt:lpstr>
      <vt:lpstr>PowerPoint Presentation</vt:lpstr>
      <vt:lpstr>Tn5 Transposase</vt:lpstr>
      <vt:lpstr>Tn5 Transposase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ATAC-seq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ATAC-seq Datasets </vt:lpstr>
      <vt:lpstr>Two assays to survey chromatin accessibility </vt:lpstr>
      <vt:lpstr>PowerPoint Presentation</vt:lpstr>
      <vt:lpstr>PowerPoint Presentation</vt:lpstr>
      <vt:lpstr>Phylogenetic Analysis</vt:lpstr>
      <vt:lpstr>What is the same?  What is different?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Information</vt:lpstr>
      <vt:lpstr>Bowtie2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Sarah Saddoris</dc:creator>
  <cp:lastModifiedBy>Sarah Saddoris</cp:lastModifiedBy>
  <cp:revision>200</cp:revision>
  <dcterms:created xsi:type="dcterms:W3CDTF">2021-06-28T20:51:24Z</dcterms:created>
  <dcterms:modified xsi:type="dcterms:W3CDTF">2021-07-13T17:28:41Z</dcterms:modified>
</cp:coreProperties>
</file>